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Montserrat" panose="00000500000000000000" pitchFamily="2" charset="0"/>
      <p:regular r:id="rId34"/>
      <p:bold r:id="rId35"/>
      <p:italic r:id="rId36"/>
      <p:boldItalic r:id="rId37"/>
    </p:embeddedFont>
    <p:embeddedFont>
      <p:font typeface="Montserrat SemiBold" panose="00000700000000000000" pitchFamily="2" charset="0"/>
      <p:regular r:id="rId38"/>
      <p:bold r:id="rId39"/>
      <p:italic r:id="rId40"/>
      <p:boldItalic r:id="rId41"/>
    </p:embeddedFont>
    <p:embeddedFont>
      <p:font typeface="Nunito"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m3isZBhiW98ohtxcLNiTm5rLV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7A0393-C801-4A00-A788-7724844958E3}">
  <a:tblStyle styleId="{9F7A0393-C801-4A00-A788-7724844958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7" autoAdjust="0"/>
    <p:restoredTop sz="94660"/>
  </p:normalViewPr>
  <p:slideViewPr>
    <p:cSldViewPr snapToGrid="0">
      <p:cViewPr varScale="1">
        <p:scale>
          <a:sx n="107" d="100"/>
          <a:sy n="107" d="100"/>
        </p:scale>
        <p:origin x="523"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50"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74de331fff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g274de331ff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e93a93528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e93a93528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e93a93528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e93a93528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e93a93528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e93a93528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e93a93528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e93a9352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e92af7efbd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e92af7efb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e93a935282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e93a93528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e93a93528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e93a93528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e93a93528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e93a93528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e93a93528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e93a93528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e93a93528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e93a93528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74de331fff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g274de331ff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e93a93528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e93a93528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e93a93528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e93a93528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e93a93528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e93a93528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92af7efb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e92af7efb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e92af7efb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e92af7efb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e92af7efbd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e92af7efb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e92af7efb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e92af7efb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e92af7efb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e92af7efb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e92af7efbd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e92af7efb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e93dc87b5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e93dc87b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74de331f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74de331f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e93dc87b5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e93dc87b5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e93a935282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2" name="Google Shape;452;g2e93a935282_0_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74e8fb119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274e8fb11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e93a93528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e93a9352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74e8fb119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74e8fb119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e93a93528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e93a93528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e93a93528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e93a93528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e92af7efb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e92af7efb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311705" y="744575"/>
            <a:ext cx="5271900" cy="2052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3" name="Google Shape;13;p20"/>
          <p:cNvSpPr txBox="1">
            <a:spLocks noGrp="1"/>
          </p:cNvSpPr>
          <p:nvPr>
            <p:ph type="subTitle" idx="1"/>
          </p:nvPr>
        </p:nvSpPr>
        <p:spPr>
          <a:xfrm>
            <a:off x="311700" y="2834125"/>
            <a:ext cx="5271900" cy="792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
        <p:nvSpPr>
          <p:cNvPr id="14" name="Google Shape;1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15" name="Google Shape;15;p20"/>
          <p:cNvGrpSpPr/>
          <p:nvPr/>
        </p:nvGrpSpPr>
        <p:grpSpPr>
          <a:xfrm>
            <a:off x="90105" y="38100"/>
            <a:ext cx="8419453" cy="422702"/>
            <a:chOff x="90105" y="38100"/>
            <a:chExt cx="8419453" cy="422702"/>
          </a:xfrm>
        </p:grpSpPr>
        <p:sp>
          <p:nvSpPr>
            <p:cNvPr id="16" name="Google Shape;16;p20"/>
            <p:cNvSpPr/>
            <p:nvPr/>
          </p:nvSpPr>
          <p:spPr>
            <a:xfrm>
              <a:off x="90105"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7" name="Google Shape;17;p20"/>
            <p:cNvSpPr/>
            <p:nvPr/>
          </p:nvSpPr>
          <p:spPr>
            <a:xfrm>
              <a:off x="589806"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8" name="Google Shape;18;p20"/>
            <p:cNvSpPr/>
            <p:nvPr/>
          </p:nvSpPr>
          <p:spPr>
            <a:xfrm>
              <a:off x="10895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9" name="Google Shape;19;p20"/>
            <p:cNvSpPr/>
            <p:nvPr/>
          </p:nvSpPr>
          <p:spPr>
            <a:xfrm>
              <a:off x="15892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20" name="Google Shape;20;p20"/>
            <p:cNvSpPr/>
            <p:nvPr/>
          </p:nvSpPr>
          <p:spPr>
            <a:xfrm>
              <a:off x="20889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21" name="Google Shape;21;p20"/>
            <p:cNvSpPr/>
            <p:nvPr/>
          </p:nvSpPr>
          <p:spPr>
            <a:xfrm>
              <a:off x="25886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22" name="Google Shape;22;p20"/>
            <p:cNvSpPr/>
            <p:nvPr/>
          </p:nvSpPr>
          <p:spPr>
            <a:xfrm>
              <a:off x="30883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23" name="Google Shape;23;p20"/>
            <p:cNvSpPr/>
            <p:nvPr/>
          </p:nvSpPr>
          <p:spPr>
            <a:xfrm>
              <a:off x="35880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24" name="Google Shape;24;p20"/>
            <p:cNvSpPr/>
            <p:nvPr/>
          </p:nvSpPr>
          <p:spPr>
            <a:xfrm>
              <a:off x="4087709"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25" name="Google Shape;25;p20"/>
            <p:cNvSpPr/>
            <p:nvPr/>
          </p:nvSpPr>
          <p:spPr>
            <a:xfrm>
              <a:off x="45874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26" name="Google Shape;26;p20"/>
            <p:cNvSpPr/>
            <p:nvPr/>
          </p:nvSpPr>
          <p:spPr>
            <a:xfrm>
              <a:off x="50871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27" name="Google Shape;27;p20"/>
            <p:cNvSpPr/>
            <p:nvPr/>
          </p:nvSpPr>
          <p:spPr>
            <a:xfrm>
              <a:off x="55868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28" name="Google Shape;28;p20"/>
            <p:cNvSpPr/>
            <p:nvPr/>
          </p:nvSpPr>
          <p:spPr>
            <a:xfrm>
              <a:off x="60865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29" name="Google Shape;29;p20"/>
            <p:cNvSpPr/>
            <p:nvPr/>
          </p:nvSpPr>
          <p:spPr>
            <a:xfrm>
              <a:off x="6586212"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30" name="Google Shape;30;p20"/>
            <p:cNvSpPr/>
            <p:nvPr/>
          </p:nvSpPr>
          <p:spPr>
            <a:xfrm>
              <a:off x="7085912"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31" name="Google Shape;31;p20"/>
            <p:cNvSpPr/>
            <p:nvPr/>
          </p:nvSpPr>
          <p:spPr>
            <a:xfrm>
              <a:off x="75856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32" name="Google Shape;32;p20"/>
            <p:cNvSpPr/>
            <p:nvPr/>
          </p:nvSpPr>
          <p:spPr>
            <a:xfrm>
              <a:off x="80853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grpSp>
      <p:grpSp>
        <p:nvGrpSpPr>
          <p:cNvPr id="33" name="Google Shape;33;p20"/>
          <p:cNvGrpSpPr/>
          <p:nvPr/>
        </p:nvGrpSpPr>
        <p:grpSpPr>
          <a:xfrm>
            <a:off x="0" y="98458"/>
            <a:ext cx="110487" cy="2289704"/>
            <a:chOff x="0" y="-219075"/>
            <a:chExt cx="58200" cy="1206123"/>
          </a:xfrm>
        </p:grpSpPr>
        <p:sp>
          <p:nvSpPr>
            <p:cNvPr id="34" name="Google Shape;34;p20"/>
            <p:cNvSpPr/>
            <p:nvPr/>
          </p:nvSpPr>
          <p:spPr>
            <a:xfrm>
              <a:off x="0" y="0"/>
              <a:ext cx="58115" cy="987048"/>
            </a:xfrm>
            <a:custGeom>
              <a:avLst/>
              <a:gdLst/>
              <a:ahLst/>
              <a:cxnLst/>
              <a:rect l="l" t="t" r="r" b="b"/>
              <a:pathLst>
                <a:path w="58115" h="987048" extrusionOk="0">
                  <a:moveTo>
                    <a:pt x="0" y="0"/>
                  </a:moveTo>
                  <a:lnTo>
                    <a:pt x="58115" y="0"/>
                  </a:lnTo>
                  <a:lnTo>
                    <a:pt x="58115" y="987048"/>
                  </a:lnTo>
                  <a:lnTo>
                    <a:pt x="0" y="987048"/>
                  </a:lnTo>
                  <a:close/>
                </a:path>
              </a:pathLst>
            </a:custGeom>
            <a:solidFill>
              <a:srgbClr val="5CE1E6"/>
            </a:solidFill>
            <a:ln>
              <a:noFill/>
            </a:ln>
          </p:spPr>
        </p:sp>
        <p:sp>
          <p:nvSpPr>
            <p:cNvPr id="35" name="Google Shape;35;p20"/>
            <p:cNvSpPr txBox="1"/>
            <p:nvPr/>
          </p:nvSpPr>
          <p:spPr>
            <a:xfrm>
              <a:off x="0" y="-219075"/>
              <a:ext cx="58200" cy="1206000"/>
            </a:xfrm>
            <a:prstGeom prst="rect">
              <a:avLst/>
            </a:prstGeom>
            <a:noFill/>
            <a:ln>
              <a:noFill/>
            </a:ln>
          </p:spPr>
          <p:txBody>
            <a:bodyPr spcFirstLastPara="1" wrap="square" lIns="25400" tIns="25400" rIns="25400" bIns="25400" anchor="ctr" anchorCtr="0">
              <a:noAutofit/>
            </a:bodyPr>
            <a:lstStyle/>
            <a:p>
              <a:pPr marL="0" marR="0" lvl="0" indent="0" algn="ctr" rtl="0">
                <a:lnSpc>
                  <a:spcPct val="257777"/>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36" name="Google Shape;36;p20"/>
          <p:cNvGrpSpPr/>
          <p:nvPr/>
        </p:nvGrpSpPr>
        <p:grpSpPr>
          <a:xfrm>
            <a:off x="8629650" y="-415892"/>
            <a:ext cx="514339" cy="5547385"/>
            <a:chOff x="0" y="-219075"/>
            <a:chExt cx="270933" cy="2922137"/>
          </a:xfrm>
        </p:grpSpPr>
        <p:sp>
          <p:nvSpPr>
            <p:cNvPr id="37" name="Google Shape;37;p20"/>
            <p:cNvSpPr/>
            <p:nvPr/>
          </p:nvSpPr>
          <p:spPr>
            <a:xfrm>
              <a:off x="0" y="0"/>
              <a:ext cx="270933" cy="2703062"/>
            </a:xfrm>
            <a:custGeom>
              <a:avLst/>
              <a:gdLst/>
              <a:ahLst/>
              <a:cxnLst/>
              <a:rect l="l" t="t" r="r" b="b"/>
              <a:pathLst>
                <a:path w="270933" h="2703062" extrusionOk="0">
                  <a:moveTo>
                    <a:pt x="0" y="0"/>
                  </a:moveTo>
                  <a:lnTo>
                    <a:pt x="270933" y="0"/>
                  </a:lnTo>
                  <a:lnTo>
                    <a:pt x="270933" y="2703062"/>
                  </a:lnTo>
                  <a:lnTo>
                    <a:pt x="0" y="2703062"/>
                  </a:lnTo>
                  <a:close/>
                </a:path>
              </a:pathLst>
            </a:custGeom>
            <a:solidFill>
              <a:srgbClr val="5CE1E6"/>
            </a:solidFill>
            <a:ln>
              <a:noFill/>
            </a:ln>
          </p:spPr>
        </p:sp>
        <p:sp>
          <p:nvSpPr>
            <p:cNvPr id="38" name="Google Shape;38;p20"/>
            <p:cNvSpPr txBox="1"/>
            <p:nvPr/>
          </p:nvSpPr>
          <p:spPr>
            <a:xfrm>
              <a:off x="0" y="-219075"/>
              <a:ext cx="270900" cy="2922000"/>
            </a:xfrm>
            <a:prstGeom prst="rect">
              <a:avLst/>
            </a:prstGeom>
            <a:noFill/>
            <a:ln>
              <a:noFill/>
            </a:ln>
          </p:spPr>
          <p:txBody>
            <a:bodyPr spcFirstLastPara="1" wrap="square" lIns="25400" tIns="25400" rIns="25400" bIns="25400" anchor="ctr" anchorCtr="0">
              <a:noAutofit/>
            </a:bodyPr>
            <a:lstStyle/>
            <a:p>
              <a:pPr marL="0" marR="0" lvl="0" indent="0" algn="ctr" rtl="0">
                <a:lnSpc>
                  <a:spcPct val="257777"/>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39" name="Google Shape;39;p20"/>
          <p:cNvSpPr/>
          <p:nvPr/>
        </p:nvSpPr>
        <p:spPr>
          <a:xfrm>
            <a:off x="6452158" y="2683474"/>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21"/>
          <p:cNvSpPr>
            <a:spLocks noGrp="1"/>
          </p:cNvSpPr>
          <p:nvPr>
            <p:ph type="pic" idx="2"/>
          </p:nvPr>
        </p:nvSpPr>
        <p:spPr>
          <a:xfrm>
            <a:off x="-18900" y="-16675"/>
            <a:ext cx="9144000" cy="5143500"/>
          </a:xfrm>
          <a:prstGeom prst="rect">
            <a:avLst/>
          </a:prstGeom>
          <a:noFill/>
          <a:ln>
            <a:noFill/>
          </a:ln>
        </p:spPr>
      </p:sp>
      <p:sp>
        <p:nvSpPr>
          <p:cNvPr id="42" name="Google Shape;42;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43" name="Google Shape;43;p21"/>
          <p:cNvGrpSpPr/>
          <p:nvPr/>
        </p:nvGrpSpPr>
        <p:grpSpPr>
          <a:xfrm>
            <a:off x="8629650" y="-415892"/>
            <a:ext cx="514339" cy="5547385"/>
            <a:chOff x="0" y="-219075"/>
            <a:chExt cx="270933" cy="2922137"/>
          </a:xfrm>
        </p:grpSpPr>
        <p:sp>
          <p:nvSpPr>
            <p:cNvPr id="44" name="Google Shape;44;p21"/>
            <p:cNvSpPr/>
            <p:nvPr/>
          </p:nvSpPr>
          <p:spPr>
            <a:xfrm>
              <a:off x="0" y="0"/>
              <a:ext cx="270933" cy="2703062"/>
            </a:xfrm>
            <a:custGeom>
              <a:avLst/>
              <a:gdLst/>
              <a:ahLst/>
              <a:cxnLst/>
              <a:rect l="l" t="t" r="r" b="b"/>
              <a:pathLst>
                <a:path w="270933" h="2703062" extrusionOk="0">
                  <a:moveTo>
                    <a:pt x="0" y="0"/>
                  </a:moveTo>
                  <a:lnTo>
                    <a:pt x="270933" y="0"/>
                  </a:lnTo>
                  <a:lnTo>
                    <a:pt x="270933" y="2703062"/>
                  </a:lnTo>
                  <a:lnTo>
                    <a:pt x="0" y="2703062"/>
                  </a:lnTo>
                  <a:close/>
                </a:path>
              </a:pathLst>
            </a:custGeom>
            <a:solidFill>
              <a:srgbClr val="5CE1E6"/>
            </a:solidFill>
            <a:ln>
              <a:noFill/>
            </a:ln>
          </p:spPr>
        </p:sp>
        <p:sp>
          <p:nvSpPr>
            <p:cNvPr id="45" name="Google Shape;45;p21"/>
            <p:cNvSpPr txBox="1"/>
            <p:nvPr/>
          </p:nvSpPr>
          <p:spPr>
            <a:xfrm>
              <a:off x="0" y="-219075"/>
              <a:ext cx="270900" cy="2922000"/>
            </a:xfrm>
            <a:prstGeom prst="rect">
              <a:avLst/>
            </a:prstGeom>
            <a:noFill/>
            <a:ln>
              <a:noFill/>
            </a:ln>
          </p:spPr>
          <p:txBody>
            <a:bodyPr spcFirstLastPara="1" wrap="square" lIns="25400" tIns="25400" rIns="25400" bIns="25400" anchor="ctr" anchorCtr="0">
              <a:noAutofit/>
            </a:bodyPr>
            <a:lstStyle/>
            <a:p>
              <a:pPr marL="0" marR="0" lvl="0" indent="0" algn="ctr" rtl="0">
                <a:lnSpc>
                  <a:spcPct val="257777"/>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46" name="Google Shape;46;p21"/>
          <p:cNvGrpSpPr/>
          <p:nvPr/>
        </p:nvGrpSpPr>
        <p:grpSpPr>
          <a:xfrm>
            <a:off x="0" y="2546984"/>
            <a:ext cx="5870840" cy="2143673"/>
            <a:chOff x="0" y="-9525"/>
            <a:chExt cx="3092520" cy="1129200"/>
          </a:xfrm>
        </p:grpSpPr>
        <p:sp>
          <p:nvSpPr>
            <p:cNvPr id="47" name="Google Shape;47;p21"/>
            <p:cNvSpPr/>
            <p:nvPr/>
          </p:nvSpPr>
          <p:spPr>
            <a:xfrm>
              <a:off x="0" y="0"/>
              <a:ext cx="3092520" cy="1119536"/>
            </a:xfrm>
            <a:custGeom>
              <a:avLst/>
              <a:gdLst/>
              <a:ahLst/>
              <a:cxnLst/>
              <a:rect l="l" t="t" r="r" b="b"/>
              <a:pathLst>
                <a:path w="3092520" h="1119536" extrusionOk="0">
                  <a:moveTo>
                    <a:pt x="0" y="0"/>
                  </a:moveTo>
                  <a:lnTo>
                    <a:pt x="3092520" y="0"/>
                  </a:lnTo>
                  <a:lnTo>
                    <a:pt x="3092520" y="1119536"/>
                  </a:lnTo>
                  <a:lnTo>
                    <a:pt x="0" y="1119536"/>
                  </a:lnTo>
                  <a:close/>
                </a:path>
              </a:pathLst>
            </a:custGeom>
            <a:solidFill>
              <a:srgbClr val="A2F7FA"/>
            </a:solidFill>
            <a:ln>
              <a:noFill/>
            </a:ln>
          </p:spPr>
        </p:sp>
        <p:sp>
          <p:nvSpPr>
            <p:cNvPr id="48" name="Google Shape;48;p21"/>
            <p:cNvSpPr txBox="1"/>
            <p:nvPr/>
          </p:nvSpPr>
          <p:spPr>
            <a:xfrm>
              <a:off x="0" y="-9525"/>
              <a:ext cx="3092400" cy="11292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49" name="Google Shape;49;p21"/>
          <p:cNvSpPr txBox="1">
            <a:spLocks noGrp="1"/>
          </p:cNvSpPr>
          <p:nvPr>
            <p:ph type="title"/>
          </p:nvPr>
        </p:nvSpPr>
        <p:spPr>
          <a:xfrm>
            <a:off x="155225" y="3217650"/>
            <a:ext cx="4663200" cy="841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414042"/>
              </a:buClr>
              <a:buSzPts val="3600"/>
              <a:buNone/>
              <a:defRPr sz="3600">
                <a:solidFill>
                  <a:srgbClr val="414042"/>
                </a:solidFill>
              </a:defRPr>
            </a:lvl1pPr>
            <a:lvl2pPr lvl="1" algn="l">
              <a:lnSpc>
                <a:spcPct val="100000"/>
              </a:lnSpc>
              <a:spcBef>
                <a:spcPts val="0"/>
              </a:spcBef>
              <a:spcAft>
                <a:spcPts val="0"/>
              </a:spcAft>
              <a:buClr>
                <a:srgbClr val="414042"/>
              </a:buClr>
              <a:buSzPts val="3600"/>
              <a:buNone/>
              <a:defRPr sz="3600">
                <a:solidFill>
                  <a:srgbClr val="414042"/>
                </a:solidFill>
              </a:defRPr>
            </a:lvl2pPr>
            <a:lvl3pPr lvl="2" algn="l">
              <a:lnSpc>
                <a:spcPct val="100000"/>
              </a:lnSpc>
              <a:spcBef>
                <a:spcPts val="0"/>
              </a:spcBef>
              <a:spcAft>
                <a:spcPts val="0"/>
              </a:spcAft>
              <a:buClr>
                <a:srgbClr val="414042"/>
              </a:buClr>
              <a:buSzPts val="3600"/>
              <a:buNone/>
              <a:defRPr sz="3600">
                <a:solidFill>
                  <a:srgbClr val="414042"/>
                </a:solidFill>
              </a:defRPr>
            </a:lvl3pPr>
            <a:lvl4pPr lvl="3" algn="l">
              <a:lnSpc>
                <a:spcPct val="100000"/>
              </a:lnSpc>
              <a:spcBef>
                <a:spcPts val="0"/>
              </a:spcBef>
              <a:spcAft>
                <a:spcPts val="0"/>
              </a:spcAft>
              <a:buClr>
                <a:srgbClr val="414042"/>
              </a:buClr>
              <a:buSzPts val="3600"/>
              <a:buNone/>
              <a:defRPr sz="3600">
                <a:solidFill>
                  <a:srgbClr val="414042"/>
                </a:solidFill>
              </a:defRPr>
            </a:lvl4pPr>
            <a:lvl5pPr lvl="4" algn="l">
              <a:lnSpc>
                <a:spcPct val="100000"/>
              </a:lnSpc>
              <a:spcBef>
                <a:spcPts val="0"/>
              </a:spcBef>
              <a:spcAft>
                <a:spcPts val="0"/>
              </a:spcAft>
              <a:buClr>
                <a:srgbClr val="414042"/>
              </a:buClr>
              <a:buSzPts val="3600"/>
              <a:buNone/>
              <a:defRPr sz="3600">
                <a:solidFill>
                  <a:srgbClr val="414042"/>
                </a:solidFill>
              </a:defRPr>
            </a:lvl5pPr>
            <a:lvl6pPr lvl="5" algn="l">
              <a:lnSpc>
                <a:spcPct val="100000"/>
              </a:lnSpc>
              <a:spcBef>
                <a:spcPts val="0"/>
              </a:spcBef>
              <a:spcAft>
                <a:spcPts val="0"/>
              </a:spcAft>
              <a:buClr>
                <a:srgbClr val="414042"/>
              </a:buClr>
              <a:buSzPts val="3600"/>
              <a:buNone/>
              <a:defRPr sz="3600">
                <a:solidFill>
                  <a:srgbClr val="414042"/>
                </a:solidFill>
              </a:defRPr>
            </a:lvl6pPr>
            <a:lvl7pPr lvl="6" algn="l">
              <a:lnSpc>
                <a:spcPct val="100000"/>
              </a:lnSpc>
              <a:spcBef>
                <a:spcPts val="0"/>
              </a:spcBef>
              <a:spcAft>
                <a:spcPts val="0"/>
              </a:spcAft>
              <a:buClr>
                <a:srgbClr val="414042"/>
              </a:buClr>
              <a:buSzPts val="3600"/>
              <a:buNone/>
              <a:defRPr sz="3600">
                <a:solidFill>
                  <a:srgbClr val="414042"/>
                </a:solidFill>
              </a:defRPr>
            </a:lvl7pPr>
            <a:lvl8pPr lvl="7" algn="l">
              <a:lnSpc>
                <a:spcPct val="100000"/>
              </a:lnSpc>
              <a:spcBef>
                <a:spcPts val="0"/>
              </a:spcBef>
              <a:spcAft>
                <a:spcPts val="0"/>
              </a:spcAft>
              <a:buClr>
                <a:srgbClr val="414042"/>
              </a:buClr>
              <a:buSzPts val="3600"/>
              <a:buNone/>
              <a:defRPr sz="3600">
                <a:solidFill>
                  <a:srgbClr val="414042"/>
                </a:solidFill>
              </a:defRPr>
            </a:lvl8pPr>
            <a:lvl9pPr lvl="8" algn="l">
              <a:lnSpc>
                <a:spcPct val="100000"/>
              </a:lnSpc>
              <a:spcBef>
                <a:spcPts val="0"/>
              </a:spcBef>
              <a:spcAft>
                <a:spcPts val="0"/>
              </a:spcAft>
              <a:buClr>
                <a:srgbClr val="414042"/>
              </a:buClr>
              <a:buSzPts val="3600"/>
              <a:buNone/>
              <a:defRPr sz="3600">
                <a:solidFill>
                  <a:srgbClr val="41404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p22"/>
          <p:cNvSpPr>
            <a:spLocks noGrp="1"/>
          </p:cNvSpPr>
          <p:nvPr>
            <p:ph type="pic" idx="2"/>
          </p:nvPr>
        </p:nvSpPr>
        <p:spPr>
          <a:xfrm>
            <a:off x="5013300" y="-6675"/>
            <a:ext cx="4143000" cy="4401900"/>
          </a:xfrm>
          <a:prstGeom prst="rect">
            <a:avLst/>
          </a:prstGeom>
          <a:noFill/>
          <a:ln>
            <a:noFill/>
          </a:ln>
        </p:spPr>
      </p:sp>
      <p:grpSp>
        <p:nvGrpSpPr>
          <p:cNvPr id="52" name="Google Shape;52;p22"/>
          <p:cNvGrpSpPr/>
          <p:nvPr/>
        </p:nvGrpSpPr>
        <p:grpSpPr>
          <a:xfrm>
            <a:off x="601705" y="4568400"/>
            <a:ext cx="8419453" cy="422702"/>
            <a:chOff x="90105" y="38100"/>
            <a:chExt cx="8419453" cy="422702"/>
          </a:xfrm>
        </p:grpSpPr>
        <p:sp>
          <p:nvSpPr>
            <p:cNvPr id="53" name="Google Shape;53;p22"/>
            <p:cNvSpPr/>
            <p:nvPr/>
          </p:nvSpPr>
          <p:spPr>
            <a:xfrm>
              <a:off x="90105"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54" name="Google Shape;54;p22"/>
            <p:cNvSpPr/>
            <p:nvPr/>
          </p:nvSpPr>
          <p:spPr>
            <a:xfrm>
              <a:off x="589806"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55" name="Google Shape;55;p22"/>
            <p:cNvSpPr/>
            <p:nvPr/>
          </p:nvSpPr>
          <p:spPr>
            <a:xfrm>
              <a:off x="10895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56" name="Google Shape;56;p22"/>
            <p:cNvSpPr/>
            <p:nvPr/>
          </p:nvSpPr>
          <p:spPr>
            <a:xfrm>
              <a:off x="15892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57" name="Google Shape;57;p22"/>
            <p:cNvSpPr/>
            <p:nvPr/>
          </p:nvSpPr>
          <p:spPr>
            <a:xfrm>
              <a:off x="20889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58" name="Google Shape;58;p22"/>
            <p:cNvSpPr/>
            <p:nvPr/>
          </p:nvSpPr>
          <p:spPr>
            <a:xfrm>
              <a:off x="25886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59" name="Google Shape;59;p22"/>
            <p:cNvSpPr/>
            <p:nvPr/>
          </p:nvSpPr>
          <p:spPr>
            <a:xfrm>
              <a:off x="30883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60" name="Google Shape;60;p22"/>
            <p:cNvSpPr/>
            <p:nvPr/>
          </p:nvSpPr>
          <p:spPr>
            <a:xfrm>
              <a:off x="35880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61" name="Google Shape;61;p22"/>
            <p:cNvSpPr/>
            <p:nvPr/>
          </p:nvSpPr>
          <p:spPr>
            <a:xfrm>
              <a:off x="4087709"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62" name="Google Shape;62;p22"/>
            <p:cNvSpPr/>
            <p:nvPr/>
          </p:nvSpPr>
          <p:spPr>
            <a:xfrm>
              <a:off x="45874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63" name="Google Shape;63;p22"/>
            <p:cNvSpPr/>
            <p:nvPr/>
          </p:nvSpPr>
          <p:spPr>
            <a:xfrm>
              <a:off x="50871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64" name="Google Shape;64;p22"/>
            <p:cNvSpPr/>
            <p:nvPr/>
          </p:nvSpPr>
          <p:spPr>
            <a:xfrm>
              <a:off x="55868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65" name="Google Shape;65;p22"/>
            <p:cNvSpPr/>
            <p:nvPr/>
          </p:nvSpPr>
          <p:spPr>
            <a:xfrm>
              <a:off x="60865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66" name="Google Shape;66;p22"/>
            <p:cNvSpPr/>
            <p:nvPr/>
          </p:nvSpPr>
          <p:spPr>
            <a:xfrm>
              <a:off x="6586212"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67" name="Google Shape;67;p22"/>
            <p:cNvSpPr/>
            <p:nvPr/>
          </p:nvSpPr>
          <p:spPr>
            <a:xfrm>
              <a:off x="7085912"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68" name="Google Shape;68;p22"/>
            <p:cNvSpPr/>
            <p:nvPr/>
          </p:nvSpPr>
          <p:spPr>
            <a:xfrm>
              <a:off x="75856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69" name="Google Shape;69;p22"/>
            <p:cNvSpPr/>
            <p:nvPr/>
          </p:nvSpPr>
          <p:spPr>
            <a:xfrm>
              <a:off x="80853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grpSp>
      <p:sp>
        <p:nvSpPr>
          <p:cNvPr id="70" name="Google Shape;70;p22"/>
          <p:cNvSpPr txBox="1">
            <a:spLocks noGrp="1"/>
          </p:cNvSpPr>
          <p:nvPr>
            <p:ph type="title"/>
          </p:nvPr>
        </p:nvSpPr>
        <p:spPr>
          <a:xfrm>
            <a:off x="751450" y="445025"/>
            <a:ext cx="29313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1" name="Google Shape;71;p22"/>
          <p:cNvSpPr txBox="1">
            <a:spLocks noGrp="1"/>
          </p:cNvSpPr>
          <p:nvPr>
            <p:ph type="body" idx="1"/>
          </p:nvPr>
        </p:nvSpPr>
        <p:spPr>
          <a:xfrm>
            <a:off x="742950" y="1609675"/>
            <a:ext cx="40488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72" name="Google Shape;72;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73" name="Google Shape;73;p22"/>
          <p:cNvGrpSpPr/>
          <p:nvPr/>
        </p:nvGrpSpPr>
        <p:grpSpPr>
          <a:xfrm>
            <a:off x="0" y="-415892"/>
            <a:ext cx="514339" cy="5547385"/>
            <a:chOff x="0" y="-219075"/>
            <a:chExt cx="270933" cy="2922137"/>
          </a:xfrm>
        </p:grpSpPr>
        <p:sp>
          <p:nvSpPr>
            <p:cNvPr id="74" name="Google Shape;74;p22"/>
            <p:cNvSpPr/>
            <p:nvPr/>
          </p:nvSpPr>
          <p:spPr>
            <a:xfrm>
              <a:off x="0" y="0"/>
              <a:ext cx="270933" cy="2703062"/>
            </a:xfrm>
            <a:custGeom>
              <a:avLst/>
              <a:gdLst/>
              <a:ahLst/>
              <a:cxnLst/>
              <a:rect l="l" t="t" r="r" b="b"/>
              <a:pathLst>
                <a:path w="270933" h="2703062" extrusionOk="0">
                  <a:moveTo>
                    <a:pt x="0" y="0"/>
                  </a:moveTo>
                  <a:lnTo>
                    <a:pt x="270933" y="0"/>
                  </a:lnTo>
                  <a:lnTo>
                    <a:pt x="270933" y="2703062"/>
                  </a:lnTo>
                  <a:lnTo>
                    <a:pt x="0" y="2703062"/>
                  </a:lnTo>
                  <a:close/>
                </a:path>
              </a:pathLst>
            </a:custGeom>
            <a:solidFill>
              <a:srgbClr val="5CE1E6"/>
            </a:solidFill>
            <a:ln>
              <a:noFill/>
            </a:ln>
          </p:spPr>
        </p:sp>
        <p:sp>
          <p:nvSpPr>
            <p:cNvPr id="75" name="Google Shape;75;p22"/>
            <p:cNvSpPr txBox="1"/>
            <p:nvPr/>
          </p:nvSpPr>
          <p:spPr>
            <a:xfrm>
              <a:off x="0" y="-219075"/>
              <a:ext cx="270900" cy="2922000"/>
            </a:xfrm>
            <a:prstGeom prst="rect">
              <a:avLst/>
            </a:prstGeom>
            <a:noFill/>
            <a:ln>
              <a:noFill/>
            </a:ln>
          </p:spPr>
          <p:txBody>
            <a:bodyPr spcFirstLastPara="1" wrap="square" lIns="25400" tIns="25400" rIns="25400" bIns="25400" anchor="ctr" anchorCtr="0">
              <a:noAutofit/>
            </a:bodyPr>
            <a:lstStyle/>
            <a:p>
              <a:pPr marL="0" marR="0" lvl="0" indent="0" algn="ctr" rtl="0">
                <a:lnSpc>
                  <a:spcPct val="257777"/>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76" name="Google Shape;76;p22"/>
          <p:cNvSpPr/>
          <p:nvPr/>
        </p:nvSpPr>
        <p:spPr>
          <a:xfrm>
            <a:off x="3858658" y="0"/>
            <a:ext cx="2109130" cy="1955738"/>
          </a:xfrm>
          <a:custGeom>
            <a:avLst/>
            <a:gdLst/>
            <a:ahLst/>
            <a:cxnLst/>
            <a:rect l="l" t="t" r="r" b="b"/>
            <a:pathLst>
              <a:path w="4218259" h="3911476" extrusionOk="0">
                <a:moveTo>
                  <a:pt x="0" y="0"/>
                </a:moveTo>
                <a:lnTo>
                  <a:pt x="4218259" y="0"/>
                </a:lnTo>
                <a:lnTo>
                  <a:pt x="4218259" y="3911476"/>
                </a:lnTo>
                <a:lnTo>
                  <a:pt x="0" y="3911476"/>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7"/>
        <p:cNvGrpSpPr/>
        <p:nvPr/>
      </p:nvGrpSpPr>
      <p:grpSpPr>
        <a:xfrm>
          <a:off x="0" y="0"/>
          <a:ext cx="0" cy="0"/>
          <a:chOff x="0" y="0"/>
          <a:chExt cx="0" cy="0"/>
        </a:xfrm>
      </p:grpSpPr>
      <p:sp>
        <p:nvSpPr>
          <p:cNvPr id="78" name="Google Shape;78;p23"/>
          <p:cNvSpPr txBox="1">
            <a:spLocks noGrp="1"/>
          </p:cNvSpPr>
          <p:nvPr>
            <p:ph type="title"/>
          </p:nvPr>
        </p:nvSpPr>
        <p:spPr>
          <a:xfrm>
            <a:off x="705000" y="445025"/>
            <a:ext cx="52677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9" name="Google Shape;79;p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0" name="Google Shape;80;p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1" name="Google Shape;81;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82" name="Google Shape;82;p23"/>
          <p:cNvGrpSpPr/>
          <p:nvPr/>
        </p:nvGrpSpPr>
        <p:grpSpPr>
          <a:xfrm>
            <a:off x="8629650" y="-415892"/>
            <a:ext cx="514339" cy="5547385"/>
            <a:chOff x="0" y="-219075"/>
            <a:chExt cx="270933" cy="2922137"/>
          </a:xfrm>
        </p:grpSpPr>
        <p:sp>
          <p:nvSpPr>
            <p:cNvPr id="83" name="Google Shape;83;p23"/>
            <p:cNvSpPr/>
            <p:nvPr/>
          </p:nvSpPr>
          <p:spPr>
            <a:xfrm>
              <a:off x="0" y="0"/>
              <a:ext cx="270933" cy="2703062"/>
            </a:xfrm>
            <a:custGeom>
              <a:avLst/>
              <a:gdLst/>
              <a:ahLst/>
              <a:cxnLst/>
              <a:rect l="l" t="t" r="r" b="b"/>
              <a:pathLst>
                <a:path w="270933" h="2703062" extrusionOk="0">
                  <a:moveTo>
                    <a:pt x="0" y="0"/>
                  </a:moveTo>
                  <a:lnTo>
                    <a:pt x="270933" y="0"/>
                  </a:lnTo>
                  <a:lnTo>
                    <a:pt x="270933" y="2703062"/>
                  </a:lnTo>
                  <a:lnTo>
                    <a:pt x="0" y="2703062"/>
                  </a:lnTo>
                  <a:close/>
                </a:path>
              </a:pathLst>
            </a:custGeom>
            <a:solidFill>
              <a:srgbClr val="5CE1E6"/>
            </a:solidFill>
            <a:ln>
              <a:noFill/>
            </a:ln>
          </p:spPr>
        </p:sp>
        <p:sp>
          <p:nvSpPr>
            <p:cNvPr id="84" name="Google Shape;84;p23"/>
            <p:cNvSpPr txBox="1"/>
            <p:nvPr/>
          </p:nvSpPr>
          <p:spPr>
            <a:xfrm>
              <a:off x="0" y="-219075"/>
              <a:ext cx="270900" cy="2922000"/>
            </a:xfrm>
            <a:prstGeom prst="rect">
              <a:avLst/>
            </a:prstGeom>
            <a:noFill/>
            <a:ln>
              <a:noFill/>
            </a:ln>
          </p:spPr>
          <p:txBody>
            <a:bodyPr spcFirstLastPara="1" wrap="square" lIns="25400" tIns="25400" rIns="25400" bIns="25400" anchor="ctr" anchorCtr="0">
              <a:noAutofit/>
            </a:bodyPr>
            <a:lstStyle/>
            <a:p>
              <a:pPr marL="0" marR="0" lvl="0" indent="0" algn="ctr" rtl="0">
                <a:lnSpc>
                  <a:spcPct val="257777"/>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85" name="Google Shape;85;p23"/>
          <p:cNvGrpSpPr/>
          <p:nvPr/>
        </p:nvGrpSpPr>
        <p:grpSpPr>
          <a:xfrm>
            <a:off x="13905" y="33454"/>
            <a:ext cx="424245" cy="5076592"/>
            <a:chOff x="0" y="0"/>
            <a:chExt cx="1131319" cy="13537578"/>
          </a:xfrm>
        </p:grpSpPr>
        <p:sp>
          <p:nvSpPr>
            <p:cNvPr id="86" name="Google Shape;86;p23"/>
            <p:cNvSpPr/>
            <p:nvPr/>
          </p:nvSpPr>
          <p:spPr>
            <a:xfrm>
              <a:off x="0" y="8273582"/>
              <a:ext cx="1131319" cy="1127205"/>
            </a:xfrm>
            <a:custGeom>
              <a:avLst/>
              <a:gdLst/>
              <a:ahLst/>
              <a:cxnLst/>
              <a:rect l="l" t="t" r="r" b="b"/>
              <a:pathLst>
                <a:path w="1131319" h="1127205" extrusionOk="0">
                  <a:moveTo>
                    <a:pt x="0" y="0"/>
                  </a:moveTo>
                  <a:lnTo>
                    <a:pt x="1131319" y="0"/>
                  </a:lnTo>
                  <a:lnTo>
                    <a:pt x="1131319" y="1127205"/>
                  </a:lnTo>
                  <a:lnTo>
                    <a:pt x="0" y="1127205"/>
                  </a:lnTo>
                  <a:lnTo>
                    <a:pt x="0" y="0"/>
                  </a:lnTo>
                  <a:close/>
                </a:path>
              </a:pathLst>
            </a:custGeom>
            <a:blipFill rotWithShape="1">
              <a:blip r:embed="rId2">
                <a:alphaModFix/>
              </a:blip>
              <a:stretch>
                <a:fillRect/>
              </a:stretch>
            </a:blipFill>
            <a:ln>
              <a:noFill/>
            </a:ln>
          </p:spPr>
        </p:sp>
        <p:sp>
          <p:nvSpPr>
            <p:cNvPr id="87" name="Google Shape;87;p23"/>
            <p:cNvSpPr/>
            <p:nvPr/>
          </p:nvSpPr>
          <p:spPr>
            <a:xfrm>
              <a:off x="0" y="9652513"/>
              <a:ext cx="1131319" cy="1127205"/>
            </a:xfrm>
            <a:custGeom>
              <a:avLst/>
              <a:gdLst/>
              <a:ahLst/>
              <a:cxnLst/>
              <a:rect l="l" t="t" r="r" b="b"/>
              <a:pathLst>
                <a:path w="1131319" h="1127205" extrusionOk="0">
                  <a:moveTo>
                    <a:pt x="0" y="0"/>
                  </a:moveTo>
                  <a:lnTo>
                    <a:pt x="1131319" y="0"/>
                  </a:lnTo>
                  <a:lnTo>
                    <a:pt x="1131319" y="1127205"/>
                  </a:lnTo>
                  <a:lnTo>
                    <a:pt x="0" y="1127205"/>
                  </a:lnTo>
                  <a:lnTo>
                    <a:pt x="0" y="0"/>
                  </a:lnTo>
                  <a:close/>
                </a:path>
              </a:pathLst>
            </a:custGeom>
            <a:blipFill rotWithShape="1">
              <a:blip r:embed="rId2">
                <a:alphaModFix/>
              </a:blip>
              <a:stretch>
                <a:fillRect/>
              </a:stretch>
            </a:blipFill>
            <a:ln>
              <a:noFill/>
            </a:ln>
          </p:spPr>
        </p:sp>
        <p:sp>
          <p:nvSpPr>
            <p:cNvPr id="88" name="Google Shape;88;p23"/>
            <p:cNvSpPr/>
            <p:nvPr/>
          </p:nvSpPr>
          <p:spPr>
            <a:xfrm>
              <a:off x="0" y="11031443"/>
              <a:ext cx="1131319" cy="1127205"/>
            </a:xfrm>
            <a:custGeom>
              <a:avLst/>
              <a:gdLst/>
              <a:ahLst/>
              <a:cxnLst/>
              <a:rect l="l" t="t" r="r" b="b"/>
              <a:pathLst>
                <a:path w="1131319" h="1127205" extrusionOk="0">
                  <a:moveTo>
                    <a:pt x="0" y="0"/>
                  </a:moveTo>
                  <a:lnTo>
                    <a:pt x="1131319" y="0"/>
                  </a:lnTo>
                  <a:lnTo>
                    <a:pt x="1131319" y="1127205"/>
                  </a:lnTo>
                  <a:lnTo>
                    <a:pt x="0" y="1127205"/>
                  </a:lnTo>
                  <a:lnTo>
                    <a:pt x="0" y="0"/>
                  </a:lnTo>
                  <a:close/>
                </a:path>
              </a:pathLst>
            </a:custGeom>
            <a:blipFill rotWithShape="1">
              <a:blip r:embed="rId2">
                <a:alphaModFix/>
              </a:blip>
              <a:stretch>
                <a:fillRect/>
              </a:stretch>
            </a:blipFill>
            <a:ln>
              <a:noFill/>
            </a:ln>
          </p:spPr>
        </p:sp>
        <p:sp>
          <p:nvSpPr>
            <p:cNvPr id="89" name="Google Shape;89;p23"/>
            <p:cNvSpPr/>
            <p:nvPr/>
          </p:nvSpPr>
          <p:spPr>
            <a:xfrm>
              <a:off x="0" y="12410373"/>
              <a:ext cx="1131319" cy="1127205"/>
            </a:xfrm>
            <a:custGeom>
              <a:avLst/>
              <a:gdLst/>
              <a:ahLst/>
              <a:cxnLst/>
              <a:rect l="l" t="t" r="r" b="b"/>
              <a:pathLst>
                <a:path w="1131319" h="1127205" extrusionOk="0">
                  <a:moveTo>
                    <a:pt x="0" y="0"/>
                  </a:moveTo>
                  <a:lnTo>
                    <a:pt x="1131319" y="0"/>
                  </a:lnTo>
                  <a:lnTo>
                    <a:pt x="1131319" y="1127205"/>
                  </a:lnTo>
                  <a:lnTo>
                    <a:pt x="0" y="1127205"/>
                  </a:lnTo>
                  <a:lnTo>
                    <a:pt x="0" y="0"/>
                  </a:lnTo>
                  <a:close/>
                </a:path>
              </a:pathLst>
            </a:custGeom>
            <a:blipFill rotWithShape="1">
              <a:blip r:embed="rId2">
                <a:alphaModFix/>
              </a:blip>
              <a:stretch>
                <a:fillRect/>
              </a:stretch>
            </a:blipFill>
            <a:ln>
              <a:noFill/>
            </a:ln>
          </p:spPr>
        </p:sp>
        <p:sp>
          <p:nvSpPr>
            <p:cNvPr id="90" name="Google Shape;90;p23"/>
            <p:cNvSpPr/>
            <p:nvPr/>
          </p:nvSpPr>
          <p:spPr>
            <a:xfrm>
              <a:off x="0" y="2757861"/>
              <a:ext cx="1131319" cy="1127205"/>
            </a:xfrm>
            <a:custGeom>
              <a:avLst/>
              <a:gdLst/>
              <a:ahLst/>
              <a:cxnLst/>
              <a:rect l="l" t="t" r="r" b="b"/>
              <a:pathLst>
                <a:path w="1131319" h="1127205" extrusionOk="0">
                  <a:moveTo>
                    <a:pt x="0" y="0"/>
                  </a:moveTo>
                  <a:lnTo>
                    <a:pt x="1131319" y="0"/>
                  </a:lnTo>
                  <a:lnTo>
                    <a:pt x="1131319" y="1127205"/>
                  </a:lnTo>
                  <a:lnTo>
                    <a:pt x="0" y="1127205"/>
                  </a:lnTo>
                  <a:lnTo>
                    <a:pt x="0" y="0"/>
                  </a:lnTo>
                  <a:close/>
                </a:path>
              </a:pathLst>
            </a:custGeom>
            <a:blipFill rotWithShape="1">
              <a:blip r:embed="rId2">
                <a:alphaModFix/>
              </a:blip>
              <a:stretch>
                <a:fillRect/>
              </a:stretch>
            </a:blipFill>
            <a:ln>
              <a:noFill/>
            </a:ln>
          </p:spPr>
        </p:sp>
        <p:sp>
          <p:nvSpPr>
            <p:cNvPr id="91" name="Google Shape;91;p23"/>
            <p:cNvSpPr/>
            <p:nvPr/>
          </p:nvSpPr>
          <p:spPr>
            <a:xfrm>
              <a:off x="0" y="0"/>
              <a:ext cx="1131319" cy="1127205"/>
            </a:xfrm>
            <a:custGeom>
              <a:avLst/>
              <a:gdLst/>
              <a:ahLst/>
              <a:cxnLst/>
              <a:rect l="l" t="t" r="r" b="b"/>
              <a:pathLst>
                <a:path w="1131319" h="1127205" extrusionOk="0">
                  <a:moveTo>
                    <a:pt x="0" y="0"/>
                  </a:moveTo>
                  <a:lnTo>
                    <a:pt x="1131319" y="0"/>
                  </a:lnTo>
                  <a:lnTo>
                    <a:pt x="1131319" y="1127205"/>
                  </a:lnTo>
                  <a:lnTo>
                    <a:pt x="0" y="1127205"/>
                  </a:lnTo>
                  <a:lnTo>
                    <a:pt x="0" y="0"/>
                  </a:lnTo>
                  <a:close/>
                </a:path>
              </a:pathLst>
            </a:custGeom>
            <a:blipFill rotWithShape="1">
              <a:blip r:embed="rId2">
                <a:alphaModFix/>
              </a:blip>
              <a:stretch>
                <a:fillRect/>
              </a:stretch>
            </a:blipFill>
            <a:ln>
              <a:noFill/>
            </a:ln>
          </p:spPr>
        </p:sp>
        <p:sp>
          <p:nvSpPr>
            <p:cNvPr id="92" name="Google Shape;92;p23"/>
            <p:cNvSpPr/>
            <p:nvPr/>
          </p:nvSpPr>
          <p:spPr>
            <a:xfrm>
              <a:off x="0" y="4136791"/>
              <a:ext cx="1131319" cy="1127205"/>
            </a:xfrm>
            <a:custGeom>
              <a:avLst/>
              <a:gdLst/>
              <a:ahLst/>
              <a:cxnLst/>
              <a:rect l="l" t="t" r="r" b="b"/>
              <a:pathLst>
                <a:path w="1131319" h="1127205" extrusionOk="0">
                  <a:moveTo>
                    <a:pt x="0" y="0"/>
                  </a:moveTo>
                  <a:lnTo>
                    <a:pt x="1131319" y="0"/>
                  </a:lnTo>
                  <a:lnTo>
                    <a:pt x="1131319" y="1127205"/>
                  </a:lnTo>
                  <a:lnTo>
                    <a:pt x="0" y="1127205"/>
                  </a:lnTo>
                  <a:lnTo>
                    <a:pt x="0" y="0"/>
                  </a:lnTo>
                  <a:close/>
                </a:path>
              </a:pathLst>
            </a:custGeom>
            <a:blipFill rotWithShape="1">
              <a:blip r:embed="rId2">
                <a:alphaModFix/>
              </a:blip>
              <a:stretch>
                <a:fillRect/>
              </a:stretch>
            </a:blipFill>
            <a:ln>
              <a:noFill/>
            </a:ln>
          </p:spPr>
        </p:sp>
        <p:sp>
          <p:nvSpPr>
            <p:cNvPr id="93" name="Google Shape;93;p23"/>
            <p:cNvSpPr/>
            <p:nvPr/>
          </p:nvSpPr>
          <p:spPr>
            <a:xfrm>
              <a:off x="0" y="1378930"/>
              <a:ext cx="1131319" cy="1127205"/>
            </a:xfrm>
            <a:custGeom>
              <a:avLst/>
              <a:gdLst/>
              <a:ahLst/>
              <a:cxnLst/>
              <a:rect l="l" t="t" r="r" b="b"/>
              <a:pathLst>
                <a:path w="1131319" h="1127205" extrusionOk="0">
                  <a:moveTo>
                    <a:pt x="0" y="0"/>
                  </a:moveTo>
                  <a:lnTo>
                    <a:pt x="1131319" y="0"/>
                  </a:lnTo>
                  <a:lnTo>
                    <a:pt x="1131319" y="1127205"/>
                  </a:lnTo>
                  <a:lnTo>
                    <a:pt x="0" y="1127205"/>
                  </a:lnTo>
                  <a:lnTo>
                    <a:pt x="0" y="0"/>
                  </a:lnTo>
                  <a:close/>
                </a:path>
              </a:pathLst>
            </a:custGeom>
            <a:blipFill rotWithShape="1">
              <a:blip r:embed="rId2">
                <a:alphaModFix/>
              </a:blip>
              <a:stretch>
                <a:fillRect/>
              </a:stretch>
            </a:blipFill>
            <a:ln>
              <a:noFill/>
            </a:ln>
          </p:spPr>
        </p:sp>
        <p:sp>
          <p:nvSpPr>
            <p:cNvPr id="94" name="Google Shape;94;p23"/>
            <p:cNvSpPr/>
            <p:nvPr/>
          </p:nvSpPr>
          <p:spPr>
            <a:xfrm>
              <a:off x="0" y="5515722"/>
              <a:ext cx="1131319" cy="1127205"/>
            </a:xfrm>
            <a:custGeom>
              <a:avLst/>
              <a:gdLst/>
              <a:ahLst/>
              <a:cxnLst/>
              <a:rect l="l" t="t" r="r" b="b"/>
              <a:pathLst>
                <a:path w="1131319" h="1127205" extrusionOk="0">
                  <a:moveTo>
                    <a:pt x="0" y="0"/>
                  </a:moveTo>
                  <a:lnTo>
                    <a:pt x="1131319" y="0"/>
                  </a:lnTo>
                  <a:lnTo>
                    <a:pt x="1131319" y="1127205"/>
                  </a:lnTo>
                  <a:lnTo>
                    <a:pt x="0" y="1127205"/>
                  </a:lnTo>
                  <a:lnTo>
                    <a:pt x="0" y="0"/>
                  </a:lnTo>
                  <a:close/>
                </a:path>
              </a:pathLst>
            </a:custGeom>
            <a:blipFill rotWithShape="1">
              <a:blip r:embed="rId2">
                <a:alphaModFix/>
              </a:blip>
              <a:stretch>
                <a:fillRect/>
              </a:stretch>
            </a:blipFill>
            <a:ln>
              <a:noFill/>
            </a:ln>
          </p:spPr>
        </p:sp>
        <p:sp>
          <p:nvSpPr>
            <p:cNvPr id="95" name="Google Shape;95;p23"/>
            <p:cNvSpPr/>
            <p:nvPr/>
          </p:nvSpPr>
          <p:spPr>
            <a:xfrm>
              <a:off x="0" y="6894652"/>
              <a:ext cx="1131319" cy="1127205"/>
            </a:xfrm>
            <a:custGeom>
              <a:avLst/>
              <a:gdLst/>
              <a:ahLst/>
              <a:cxnLst/>
              <a:rect l="l" t="t" r="r" b="b"/>
              <a:pathLst>
                <a:path w="1131319" h="1127205" extrusionOk="0">
                  <a:moveTo>
                    <a:pt x="0" y="0"/>
                  </a:moveTo>
                  <a:lnTo>
                    <a:pt x="1131319" y="0"/>
                  </a:lnTo>
                  <a:lnTo>
                    <a:pt x="1131319" y="1127205"/>
                  </a:lnTo>
                  <a:lnTo>
                    <a:pt x="0" y="1127205"/>
                  </a:lnTo>
                  <a:lnTo>
                    <a:pt x="0" y="0"/>
                  </a:lnTo>
                  <a:close/>
                </a:path>
              </a:pathLst>
            </a:custGeom>
            <a:blipFill rotWithShape="1">
              <a:blip r:embed="rId2">
                <a:alphaModFix/>
              </a:blip>
              <a:stretch>
                <a:fillRect/>
              </a:stretch>
            </a:blipFill>
            <a:ln>
              <a:noFill/>
            </a:ln>
          </p:spPr>
        </p:sp>
      </p:grpSp>
      <p:cxnSp>
        <p:nvCxnSpPr>
          <p:cNvPr id="96" name="Google Shape;96;p23"/>
          <p:cNvCxnSpPr/>
          <p:nvPr/>
        </p:nvCxnSpPr>
        <p:spPr>
          <a:xfrm>
            <a:off x="502444" y="-1887232"/>
            <a:ext cx="0" cy="8629800"/>
          </a:xfrm>
          <a:prstGeom prst="straightConnector1">
            <a:avLst/>
          </a:prstGeom>
          <a:noFill/>
          <a:ln w="9525" cap="flat" cmpd="sng">
            <a:solidFill>
              <a:srgbClr val="000000"/>
            </a:solidFill>
            <a:prstDash val="solid"/>
            <a:round/>
            <a:headEnd type="none" w="sm" len="sm"/>
            <a:tailEnd type="none" w="sm" len="sm"/>
          </a:ln>
        </p:spPr>
      </p:cxnSp>
      <p:cxnSp>
        <p:nvCxnSpPr>
          <p:cNvPr id="97" name="Google Shape;97;p23"/>
          <p:cNvCxnSpPr/>
          <p:nvPr/>
        </p:nvCxnSpPr>
        <p:spPr>
          <a:xfrm>
            <a:off x="502444" y="1017344"/>
            <a:ext cx="8127300" cy="0"/>
          </a:xfrm>
          <a:prstGeom prst="straightConnector1">
            <a:avLst/>
          </a:prstGeom>
          <a:noFill/>
          <a:ln w="9525" cap="flat" cmpd="sng">
            <a:solidFill>
              <a:srgbClr val="000000"/>
            </a:solidFill>
            <a:prstDash val="solid"/>
            <a:round/>
            <a:headEnd type="none" w="sm" len="sm"/>
            <a:tailEnd type="none" w="sm" len="sm"/>
          </a:ln>
        </p:spPr>
      </p:cxnSp>
      <p:sp>
        <p:nvSpPr>
          <p:cNvPr id="98" name="Google Shape;98;p23"/>
          <p:cNvSpPr/>
          <p:nvPr/>
        </p:nvSpPr>
        <p:spPr>
          <a:xfrm>
            <a:off x="3897980" y="3593924"/>
            <a:ext cx="1348041" cy="1348041"/>
          </a:xfrm>
          <a:custGeom>
            <a:avLst/>
            <a:gdLst/>
            <a:ahLst/>
            <a:cxnLst/>
            <a:rect l="l" t="t" r="r" b="b"/>
            <a:pathLst>
              <a:path w="2696082" h="2696082" extrusionOk="0">
                <a:moveTo>
                  <a:pt x="0" y="0"/>
                </a:moveTo>
                <a:lnTo>
                  <a:pt x="2696082" y="0"/>
                </a:lnTo>
                <a:lnTo>
                  <a:pt x="2696082" y="2696082"/>
                </a:lnTo>
                <a:lnTo>
                  <a:pt x="0" y="2696082"/>
                </a:lnTo>
                <a:lnTo>
                  <a:pt x="0" y="0"/>
                </a:lnTo>
                <a:close/>
              </a:path>
            </a:pathLst>
          </a:custGeom>
          <a:blipFill rotWithShape="1">
            <a:blip r:embed="rId3">
              <a:alphaModFix/>
            </a:blip>
            <a:stretch>
              <a:fillRect/>
            </a:stretch>
          </a:blipFill>
          <a:ln>
            <a:noFill/>
          </a:ln>
        </p:spPr>
      </p:sp>
      <p:sp>
        <p:nvSpPr>
          <p:cNvPr id="99" name="Google Shape;99;p23"/>
          <p:cNvSpPr/>
          <p:nvPr/>
        </p:nvSpPr>
        <p:spPr>
          <a:xfrm>
            <a:off x="1175255" y="3593924"/>
            <a:ext cx="1378109" cy="1348041"/>
          </a:xfrm>
          <a:custGeom>
            <a:avLst/>
            <a:gdLst/>
            <a:ahLst/>
            <a:cxnLst/>
            <a:rect l="l" t="t" r="r" b="b"/>
            <a:pathLst>
              <a:path w="2756218" h="2696082" extrusionOk="0">
                <a:moveTo>
                  <a:pt x="0" y="0"/>
                </a:moveTo>
                <a:lnTo>
                  <a:pt x="2756217" y="0"/>
                </a:lnTo>
                <a:lnTo>
                  <a:pt x="2756217" y="2696082"/>
                </a:lnTo>
                <a:lnTo>
                  <a:pt x="0" y="2696082"/>
                </a:lnTo>
                <a:lnTo>
                  <a:pt x="0" y="0"/>
                </a:lnTo>
                <a:close/>
              </a:path>
            </a:pathLst>
          </a:custGeom>
          <a:blipFill rotWithShape="1">
            <a:blip r:embed="rId4">
              <a:alphaModFix/>
            </a:blip>
            <a:stretch>
              <a:fillRect/>
            </a:stretch>
          </a:blipFill>
          <a:ln>
            <a:noFill/>
          </a:ln>
        </p:spPr>
      </p:sp>
      <p:sp>
        <p:nvSpPr>
          <p:cNvPr id="100" name="Google Shape;100;p23"/>
          <p:cNvSpPr/>
          <p:nvPr/>
        </p:nvSpPr>
        <p:spPr>
          <a:xfrm>
            <a:off x="6557682" y="3583152"/>
            <a:ext cx="1468366" cy="1369585"/>
          </a:xfrm>
          <a:custGeom>
            <a:avLst/>
            <a:gdLst/>
            <a:ahLst/>
            <a:cxnLst/>
            <a:rect l="l" t="t" r="r" b="b"/>
            <a:pathLst>
              <a:path w="2936732" h="2739170" extrusionOk="0">
                <a:moveTo>
                  <a:pt x="0" y="0"/>
                </a:moveTo>
                <a:lnTo>
                  <a:pt x="2936732" y="0"/>
                </a:lnTo>
                <a:lnTo>
                  <a:pt x="2936732" y="2739170"/>
                </a:lnTo>
                <a:lnTo>
                  <a:pt x="0" y="2739170"/>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3" name="Google Shape;103;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24"/>
          <p:cNvSpPr>
            <a:spLocks noGrp="1"/>
          </p:cNvSpPr>
          <p:nvPr>
            <p:ph type="pic" idx="2"/>
          </p:nvPr>
        </p:nvSpPr>
        <p:spPr>
          <a:xfrm>
            <a:off x="0" y="1646400"/>
            <a:ext cx="4572000" cy="2271000"/>
          </a:xfrm>
          <a:prstGeom prst="rect">
            <a:avLst/>
          </a:prstGeom>
          <a:noFill/>
          <a:ln>
            <a:noFill/>
          </a:ln>
        </p:spPr>
      </p:sp>
      <p:sp>
        <p:nvSpPr>
          <p:cNvPr id="105" name="Google Shape;105;p24"/>
          <p:cNvSpPr>
            <a:spLocks noGrp="1"/>
          </p:cNvSpPr>
          <p:nvPr>
            <p:ph type="pic" idx="3"/>
          </p:nvPr>
        </p:nvSpPr>
        <p:spPr>
          <a:xfrm>
            <a:off x="4572000" y="1646400"/>
            <a:ext cx="4572000" cy="2271000"/>
          </a:xfrm>
          <a:prstGeom prst="rect">
            <a:avLst/>
          </a:prstGeom>
          <a:noFill/>
          <a:ln>
            <a:noFill/>
          </a:ln>
        </p:spPr>
      </p:sp>
      <p:grpSp>
        <p:nvGrpSpPr>
          <p:cNvPr id="106" name="Google Shape;106;p24"/>
          <p:cNvGrpSpPr/>
          <p:nvPr/>
        </p:nvGrpSpPr>
        <p:grpSpPr>
          <a:xfrm>
            <a:off x="362273" y="4568400"/>
            <a:ext cx="8419453" cy="422702"/>
            <a:chOff x="90105" y="38100"/>
            <a:chExt cx="8419453" cy="422702"/>
          </a:xfrm>
        </p:grpSpPr>
        <p:sp>
          <p:nvSpPr>
            <p:cNvPr id="107" name="Google Shape;107;p24"/>
            <p:cNvSpPr/>
            <p:nvPr/>
          </p:nvSpPr>
          <p:spPr>
            <a:xfrm>
              <a:off x="90105"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08" name="Google Shape;108;p24"/>
            <p:cNvSpPr/>
            <p:nvPr/>
          </p:nvSpPr>
          <p:spPr>
            <a:xfrm>
              <a:off x="589806"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09" name="Google Shape;109;p24"/>
            <p:cNvSpPr/>
            <p:nvPr/>
          </p:nvSpPr>
          <p:spPr>
            <a:xfrm>
              <a:off x="10895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10" name="Google Shape;110;p24"/>
            <p:cNvSpPr/>
            <p:nvPr/>
          </p:nvSpPr>
          <p:spPr>
            <a:xfrm>
              <a:off x="15892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11" name="Google Shape;111;p24"/>
            <p:cNvSpPr/>
            <p:nvPr/>
          </p:nvSpPr>
          <p:spPr>
            <a:xfrm>
              <a:off x="20889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12" name="Google Shape;112;p24"/>
            <p:cNvSpPr/>
            <p:nvPr/>
          </p:nvSpPr>
          <p:spPr>
            <a:xfrm>
              <a:off x="25886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13" name="Google Shape;113;p24"/>
            <p:cNvSpPr/>
            <p:nvPr/>
          </p:nvSpPr>
          <p:spPr>
            <a:xfrm>
              <a:off x="30883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14" name="Google Shape;114;p24"/>
            <p:cNvSpPr/>
            <p:nvPr/>
          </p:nvSpPr>
          <p:spPr>
            <a:xfrm>
              <a:off x="35880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15" name="Google Shape;115;p24"/>
            <p:cNvSpPr/>
            <p:nvPr/>
          </p:nvSpPr>
          <p:spPr>
            <a:xfrm>
              <a:off x="4087709"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16" name="Google Shape;116;p24"/>
            <p:cNvSpPr/>
            <p:nvPr/>
          </p:nvSpPr>
          <p:spPr>
            <a:xfrm>
              <a:off x="45874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17" name="Google Shape;117;p24"/>
            <p:cNvSpPr/>
            <p:nvPr/>
          </p:nvSpPr>
          <p:spPr>
            <a:xfrm>
              <a:off x="50871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18" name="Google Shape;118;p24"/>
            <p:cNvSpPr/>
            <p:nvPr/>
          </p:nvSpPr>
          <p:spPr>
            <a:xfrm>
              <a:off x="55868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19" name="Google Shape;119;p24"/>
            <p:cNvSpPr/>
            <p:nvPr/>
          </p:nvSpPr>
          <p:spPr>
            <a:xfrm>
              <a:off x="60865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20" name="Google Shape;120;p24"/>
            <p:cNvSpPr/>
            <p:nvPr/>
          </p:nvSpPr>
          <p:spPr>
            <a:xfrm>
              <a:off x="6586212"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21" name="Google Shape;121;p24"/>
            <p:cNvSpPr/>
            <p:nvPr/>
          </p:nvSpPr>
          <p:spPr>
            <a:xfrm>
              <a:off x="7085912"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22" name="Google Shape;122;p24"/>
            <p:cNvSpPr/>
            <p:nvPr/>
          </p:nvSpPr>
          <p:spPr>
            <a:xfrm>
              <a:off x="75856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23" name="Google Shape;123;p24"/>
            <p:cNvSpPr/>
            <p:nvPr/>
          </p:nvSpPr>
          <p:spPr>
            <a:xfrm>
              <a:off x="80853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grpSp>
      <p:cxnSp>
        <p:nvCxnSpPr>
          <p:cNvPr id="124" name="Google Shape;124;p24"/>
          <p:cNvCxnSpPr/>
          <p:nvPr/>
        </p:nvCxnSpPr>
        <p:spPr>
          <a:xfrm>
            <a:off x="1100" y="1646400"/>
            <a:ext cx="9144000" cy="0"/>
          </a:xfrm>
          <a:prstGeom prst="straightConnector1">
            <a:avLst/>
          </a:prstGeom>
          <a:noFill/>
          <a:ln w="9525" cap="flat" cmpd="sng">
            <a:solidFill>
              <a:srgbClr val="000000"/>
            </a:solidFill>
            <a:prstDash val="solid"/>
            <a:round/>
            <a:headEnd type="none" w="sm" len="sm"/>
            <a:tailEnd type="none" w="sm" len="sm"/>
          </a:ln>
        </p:spPr>
      </p:cxnSp>
      <p:cxnSp>
        <p:nvCxnSpPr>
          <p:cNvPr id="125" name="Google Shape;125;p24"/>
          <p:cNvCxnSpPr/>
          <p:nvPr/>
        </p:nvCxnSpPr>
        <p:spPr>
          <a:xfrm>
            <a:off x="0" y="3917400"/>
            <a:ext cx="9144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490250" y="450150"/>
            <a:ext cx="50334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28" name="Google Shape;12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129" name="Google Shape;129;p25"/>
          <p:cNvGrpSpPr/>
          <p:nvPr/>
        </p:nvGrpSpPr>
        <p:grpSpPr>
          <a:xfrm>
            <a:off x="8629650" y="-415892"/>
            <a:ext cx="514339" cy="5547385"/>
            <a:chOff x="0" y="-219075"/>
            <a:chExt cx="270933" cy="2922137"/>
          </a:xfrm>
        </p:grpSpPr>
        <p:sp>
          <p:nvSpPr>
            <p:cNvPr id="130" name="Google Shape;130;p25"/>
            <p:cNvSpPr/>
            <p:nvPr/>
          </p:nvSpPr>
          <p:spPr>
            <a:xfrm>
              <a:off x="0" y="0"/>
              <a:ext cx="270933" cy="2703062"/>
            </a:xfrm>
            <a:custGeom>
              <a:avLst/>
              <a:gdLst/>
              <a:ahLst/>
              <a:cxnLst/>
              <a:rect l="l" t="t" r="r" b="b"/>
              <a:pathLst>
                <a:path w="270933" h="2703062" extrusionOk="0">
                  <a:moveTo>
                    <a:pt x="0" y="0"/>
                  </a:moveTo>
                  <a:lnTo>
                    <a:pt x="270933" y="0"/>
                  </a:lnTo>
                  <a:lnTo>
                    <a:pt x="270933" y="2703062"/>
                  </a:lnTo>
                  <a:lnTo>
                    <a:pt x="0" y="2703062"/>
                  </a:lnTo>
                  <a:close/>
                </a:path>
              </a:pathLst>
            </a:custGeom>
            <a:solidFill>
              <a:srgbClr val="5CE1E6"/>
            </a:solidFill>
            <a:ln>
              <a:noFill/>
            </a:ln>
          </p:spPr>
        </p:sp>
        <p:sp>
          <p:nvSpPr>
            <p:cNvPr id="131" name="Google Shape;131;p25"/>
            <p:cNvSpPr txBox="1"/>
            <p:nvPr/>
          </p:nvSpPr>
          <p:spPr>
            <a:xfrm>
              <a:off x="0" y="-219075"/>
              <a:ext cx="270900" cy="2922000"/>
            </a:xfrm>
            <a:prstGeom prst="rect">
              <a:avLst/>
            </a:prstGeom>
            <a:noFill/>
            <a:ln>
              <a:noFill/>
            </a:ln>
          </p:spPr>
          <p:txBody>
            <a:bodyPr spcFirstLastPara="1" wrap="square" lIns="25400" tIns="25400" rIns="25400" bIns="25400" anchor="ctr" anchorCtr="0">
              <a:noAutofit/>
            </a:bodyPr>
            <a:lstStyle/>
            <a:p>
              <a:pPr marL="0" marR="0" lvl="0" indent="0" algn="ctr" rtl="0">
                <a:lnSpc>
                  <a:spcPct val="257777"/>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32" name="Google Shape;132;p25"/>
          <p:cNvSpPr/>
          <p:nvPr/>
        </p:nvSpPr>
        <p:spPr>
          <a:xfrm>
            <a:off x="6344401" y="3120668"/>
            <a:ext cx="1508482" cy="1508482"/>
          </a:xfrm>
          <a:custGeom>
            <a:avLst/>
            <a:gdLst/>
            <a:ahLst/>
            <a:cxnLst/>
            <a:rect l="l" t="t" r="r" b="b"/>
            <a:pathLst>
              <a:path w="3016964" h="3016964" extrusionOk="0">
                <a:moveTo>
                  <a:pt x="0" y="0"/>
                </a:moveTo>
                <a:lnTo>
                  <a:pt x="3016963" y="0"/>
                </a:lnTo>
                <a:lnTo>
                  <a:pt x="3016963" y="3016964"/>
                </a:lnTo>
                <a:lnTo>
                  <a:pt x="0" y="3016964"/>
                </a:lnTo>
                <a:lnTo>
                  <a:pt x="0" y="0"/>
                </a:lnTo>
                <a:close/>
              </a:path>
            </a:pathLst>
          </a:custGeom>
          <a:blipFill rotWithShape="1">
            <a:blip r:embed="rId2">
              <a:alphaModFix/>
            </a:blip>
            <a:stretch>
              <a:fillRect/>
            </a:stretch>
          </a:blipFill>
          <a:ln>
            <a:noFill/>
          </a:ln>
        </p:spPr>
      </p:sp>
      <p:sp>
        <p:nvSpPr>
          <p:cNvPr id="133" name="Google Shape;133;p25"/>
          <p:cNvSpPr/>
          <p:nvPr/>
        </p:nvSpPr>
        <p:spPr>
          <a:xfrm>
            <a:off x="6229716" y="729070"/>
            <a:ext cx="1737822" cy="1453451"/>
          </a:xfrm>
          <a:custGeom>
            <a:avLst/>
            <a:gdLst/>
            <a:ahLst/>
            <a:cxnLst/>
            <a:rect l="l" t="t" r="r" b="b"/>
            <a:pathLst>
              <a:path w="3475644" h="2906902" extrusionOk="0">
                <a:moveTo>
                  <a:pt x="0" y="0"/>
                </a:moveTo>
                <a:lnTo>
                  <a:pt x="3475644" y="0"/>
                </a:lnTo>
                <a:lnTo>
                  <a:pt x="3475644" y="2906903"/>
                </a:lnTo>
                <a:lnTo>
                  <a:pt x="0" y="2906903"/>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265500" y="1233175"/>
            <a:ext cx="4347600" cy="1482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36" name="Google Shape;136;p26"/>
          <p:cNvSpPr txBox="1">
            <a:spLocks noGrp="1"/>
          </p:cNvSpPr>
          <p:nvPr>
            <p:ph type="subTitle" idx="1"/>
          </p:nvPr>
        </p:nvSpPr>
        <p:spPr>
          <a:xfrm>
            <a:off x="265500" y="2803075"/>
            <a:ext cx="4387800" cy="1235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37" name="Google Shape;137;p2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38" name="Google Shape;13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139" name="Google Shape;139;p26"/>
          <p:cNvGrpSpPr/>
          <p:nvPr/>
        </p:nvGrpSpPr>
        <p:grpSpPr>
          <a:xfrm>
            <a:off x="362273" y="4568400"/>
            <a:ext cx="8419453" cy="422702"/>
            <a:chOff x="90105" y="38100"/>
            <a:chExt cx="8419453" cy="422702"/>
          </a:xfrm>
        </p:grpSpPr>
        <p:sp>
          <p:nvSpPr>
            <p:cNvPr id="140" name="Google Shape;140;p26"/>
            <p:cNvSpPr/>
            <p:nvPr/>
          </p:nvSpPr>
          <p:spPr>
            <a:xfrm>
              <a:off x="90105"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41" name="Google Shape;141;p26"/>
            <p:cNvSpPr/>
            <p:nvPr/>
          </p:nvSpPr>
          <p:spPr>
            <a:xfrm>
              <a:off x="589806"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42" name="Google Shape;142;p26"/>
            <p:cNvSpPr/>
            <p:nvPr/>
          </p:nvSpPr>
          <p:spPr>
            <a:xfrm>
              <a:off x="10895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43" name="Google Shape;143;p26"/>
            <p:cNvSpPr/>
            <p:nvPr/>
          </p:nvSpPr>
          <p:spPr>
            <a:xfrm>
              <a:off x="15892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44" name="Google Shape;144;p26"/>
            <p:cNvSpPr/>
            <p:nvPr/>
          </p:nvSpPr>
          <p:spPr>
            <a:xfrm>
              <a:off x="20889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45" name="Google Shape;145;p26"/>
            <p:cNvSpPr/>
            <p:nvPr/>
          </p:nvSpPr>
          <p:spPr>
            <a:xfrm>
              <a:off x="25886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46" name="Google Shape;146;p26"/>
            <p:cNvSpPr/>
            <p:nvPr/>
          </p:nvSpPr>
          <p:spPr>
            <a:xfrm>
              <a:off x="30883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47" name="Google Shape;147;p26"/>
            <p:cNvSpPr/>
            <p:nvPr/>
          </p:nvSpPr>
          <p:spPr>
            <a:xfrm>
              <a:off x="35880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48" name="Google Shape;148;p26"/>
            <p:cNvSpPr/>
            <p:nvPr/>
          </p:nvSpPr>
          <p:spPr>
            <a:xfrm>
              <a:off x="4087709"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49" name="Google Shape;149;p26"/>
            <p:cNvSpPr/>
            <p:nvPr/>
          </p:nvSpPr>
          <p:spPr>
            <a:xfrm>
              <a:off x="45874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50" name="Google Shape;150;p26"/>
            <p:cNvSpPr/>
            <p:nvPr/>
          </p:nvSpPr>
          <p:spPr>
            <a:xfrm>
              <a:off x="50871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51" name="Google Shape;151;p26"/>
            <p:cNvSpPr/>
            <p:nvPr/>
          </p:nvSpPr>
          <p:spPr>
            <a:xfrm>
              <a:off x="55868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52" name="Google Shape;152;p26"/>
            <p:cNvSpPr/>
            <p:nvPr/>
          </p:nvSpPr>
          <p:spPr>
            <a:xfrm>
              <a:off x="60865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53" name="Google Shape;153;p26"/>
            <p:cNvSpPr/>
            <p:nvPr/>
          </p:nvSpPr>
          <p:spPr>
            <a:xfrm>
              <a:off x="6586212"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54" name="Google Shape;154;p26"/>
            <p:cNvSpPr/>
            <p:nvPr/>
          </p:nvSpPr>
          <p:spPr>
            <a:xfrm>
              <a:off x="7085912"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55" name="Google Shape;155;p26"/>
            <p:cNvSpPr/>
            <p:nvPr/>
          </p:nvSpPr>
          <p:spPr>
            <a:xfrm>
              <a:off x="75856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56" name="Google Shape;156;p26"/>
            <p:cNvSpPr/>
            <p:nvPr/>
          </p:nvSpPr>
          <p:spPr>
            <a:xfrm>
              <a:off x="80853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grpSp>
      <p:sp>
        <p:nvSpPr>
          <p:cNvPr id="157" name="Google Shape;157;p26"/>
          <p:cNvSpPr/>
          <p:nvPr/>
        </p:nvSpPr>
        <p:spPr>
          <a:xfrm>
            <a:off x="4516224" y="-761967"/>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sp>
      <p:sp>
        <p:nvSpPr>
          <p:cNvPr id="158" name="Google Shape;158;p26"/>
          <p:cNvSpPr/>
          <p:nvPr/>
        </p:nvSpPr>
        <p:spPr>
          <a:xfrm>
            <a:off x="6089686" y="-761967"/>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27"/>
          <p:cNvSpPr txBox="1">
            <a:spLocks noGrp="1"/>
          </p:cNvSpPr>
          <p:nvPr>
            <p:ph type="body" idx="1"/>
          </p:nvPr>
        </p:nvSpPr>
        <p:spPr>
          <a:xfrm>
            <a:off x="311700" y="4078175"/>
            <a:ext cx="5998800" cy="3936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61" name="Google Shape;161;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62" name="Google Shape;162;p27"/>
          <p:cNvCxnSpPr/>
          <p:nvPr/>
        </p:nvCxnSpPr>
        <p:spPr>
          <a:xfrm>
            <a:off x="0" y="2427593"/>
            <a:ext cx="8629800" cy="0"/>
          </a:xfrm>
          <a:prstGeom prst="straightConnector1">
            <a:avLst/>
          </a:prstGeom>
          <a:noFill/>
          <a:ln w="9525" cap="flat" cmpd="sng">
            <a:solidFill>
              <a:srgbClr val="000000"/>
            </a:solidFill>
            <a:prstDash val="solid"/>
            <a:round/>
            <a:headEnd type="none" w="sm" len="sm"/>
            <a:tailEnd type="none" w="sm" len="sm"/>
          </a:ln>
        </p:spPr>
      </p:cxnSp>
      <p:cxnSp>
        <p:nvCxnSpPr>
          <p:cNvPr id="163" name="Google Shape;163;p27"/>
          <p:cNvCxnSpPr/>
          <p:nvPr/>
        </p:nvCxnSpPr>
        <p:spPr>
          <a:xfrm>
            <a:off x="0" y="516731"/>
            <a:ext cx="8629800" cy="0"/>
          </a:xfrm>
          <a:prstGeom prst="straightConnector1">
            <a:avLst/>
          </a:prstGeom>
          <a:noFill/>
          <a:ln w="9525" cap="flat" cmpd="sng">
            <a:solidFill>
              <a:srgbClr val="000000"/>
            </a:solidFill>
            <a:prstDash val="solid"/>
            <a:round/>
            <a:headEnd type="none" w="sm" len="sm"/>
            <a:tailEnd type="none" w="sm" len="sm"/>
          </a:ln>
        </p:spPr>
      </p:cxnSp>
      <p:cxnSp>
        <p:nvCxnSpPr>
          <p:cNvPr id="164" name="Google Shape;164;p27"/>
          <p:cNvCxnSpPr/>
          <p:nvPr/>
        </p:nvCxnSpPr>
        <p:spPr>
          <a:xfrm>
            <a:off x="0" y="4488656"/>
            <a:ext cx="8629800" cy="0"/>
          </a:xfrm>
          <a:prstGeom prst="straightConnector1">
            <a:avLst/>
          </a:prstGeom>
          <a:noFill/>
          <a:ln w="9525" cap="flat" cmpd="sng">
            <a:solidFill>
              <a:srgbClr val="000000"/>
            </a:solidFill>
            <a:prstDash val="solid"/>
            <a:round/>
            <a:headEnd type="none" w="sm" len="sm"/>
            <a:tailEnd type="none" w="sm" len="sm"/>
          </a:ln>
        </p:spPr>
      </p:cxnSp>
      <p:grpSp>
        <p:nvGrpSpPr>
          <p:cNvPr id="165" name="Google Shape;165;p27"/>
          <p:cNvGrpSpPr/>
          <p:nvPr/>
        </p:nvGrpSpPr>
        <p:grpSpPr>
          <a:xfrm>
            <a:off x="8629650" y="-415892"/>
            <a:ext cx="514339" cy="5547385"/>
            <a:chOff x="0" y="-219075"/>
            <a:chExt cx="270933" cy="2922137"/>
          </a:xfrm>
        </p:grpSpPr>
        <p:sp>
          <p:nvSpPr>
            <p:cNvPr id="166" name="Google Shape;166;p27"/>
            <p:cNvSpPr/>
            <p:nvPr/>
          </p:nvSpPr>
          <p:spPr>
            <a:xfrm>
              <a:off x="0" y="0"/>
              <a:ext cx="270933" cy="2703062"/>
            </a:xfrm>
            <a:custGeom>
              <a:avLst/>
              <a:gdLst/>
              <a:ahLst/>
              <a:cxnLst/>
              <a:rect l="l" t="t" r="r" b="b"/>
              <a:pathLst>
                <a:path w="270933" h="2703062" extrusionOk="0">
                  <a:moveTo>
                    <a:pt x="0" y="0"/>
                  </a:moveTo>
                  <a:lnTo>
                    <a:pt x="270933" y="0"/>
                  </a:lnTo>
                  <a:lnTo>
                    <a:pt x="270933" y="2703062"/>
                  </a:lnTo>
                  <a:lnTo>
                    <a:pt x="0" y="2703062"/>
                  </a:lnTo>
                  <a:close/>
                </a:path>
              </a:pathLst>
            </a:custGeom>
            <a:solidFill>
              <a:srgbClr val="5CE1E6"/>
            </a:solidFill>
            <a:ln>
              <a:noFill/>
            </a:ln>
          </p:spPr>
        </p:sp>
        <p:sp>
          <p:nvSpPr>
            <p:cNvPr id="167" name="Google Shape;167;p27"/>
            <p:cNvSpPr txBox="1"/>
            <p:nvPr/>
          </p:nvSpPr>
          <p:spPr>
            <a:xfrm>
              <a:off x="0" y="-219075"/>
              <a:ext cx="270900" cy="2922000"/>
            </a:xfrm>
            <a:prstGeom prst="rect">
              <a:avLst/>
            </a:prstGeom>
            <a:noFill/>
            <a:ln>
              <a:noFill/>
            </a:ln>
          </p:spPr>
          <p:txBody>
            <a:bodyPr spcFirstLastPara="1" wrap="square" lIns="25400" tIns="25400" rIns="25400" bIns="25400" anchor="ctr" anchorCtr="0">
              <a:noAutofit/>
            </a:bodyPr>
            <a:lstStyle/>
            <a:p>
              <a:pPr marL="0" marR="0" lvl="0" indent="0" algn="ctr" rtl="0">
                <a:lnSpc>
                  <a:spcPct val="257777"/>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168" name="Google Shape;168;p27"/>
          <p:cNvGrpSpPr/>
          <p:nvPr/>
        </p:nvGrpSpPr>
        <p:grpSpPr>
          <a:xfrm>
            <a:off x="133673" y="4644600"/>
            <a:ext cx="8419453" cy="422702"/>
            <a:chOff x="90105" y="38100"/>
            <a:chExt cx="8419453" cy="422702"/>
          </a:xfrm>
        </p:grpSpPr>
        <p:sp>
          <p:nvSpPr>
            <p:cNvPr id="169" name="Google Shape;169;p27"/>
            <p:cNvSpPr/>
            <p:nvPr/>
          </p:nvSpPr>
          <p:spPr>
            <a:xfrm>
              <a:off x="90105"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70" name="Google Shape;170;p27"/>
            <p:cNvSpPr/>
            <p:nvPr/>
          </p:nvSpPr>
          <p:spPr>
            <a:xfrm>
              <a:off x="589806"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71" name="Google Shape;171;p27"/>
            <p:cNvSpPr/>
            <p:nvPr/>
          </p:nvSpPr>
          <p:spPr>
            <a:xfrm>
              <a:off x="10895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72" name="Google Shape;172;p27"/>
            <p:cNvSpPr/>
            <p:nvPr/>
          </p:nvSpPr>
          <p:spPr>
            <a:xfrm>
              <a:off x="15892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73" name="Google Shape;173;p27"/>
            <p:cNvSpPr/>
            <p:nvPr/>
          </p:nvSpPr>
          <p:spPr>
            <a:xfrm>
              <a:off x="20889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74" name="Google Shape;174;p27"/>
            <p:cNvSpPr/>
            <p:nvPr/>
          </p:nvSpPr>
          <p:spPr>
            <a:xfrm>
              <a:off x="25886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75" name="Google Shape;175;p27"/>
            <p:cNvSpPr/>
            <p:nvPr/>
          </p:nvSpPr>
          <p:spPr>
            <a:xfrm>
              <a:off x="30883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76" name="Google Shape;176;p27"/>
            <p:cNvSpPr/>
            <p:nvPr/>
          </p:nvSpPr>
          <p:spPr>
            <a:xfrm>
              <a:off x="35880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77" name="Google Shape;177;p27"/>
            <p:cNvSpPr/>
            <p:nvPr/>
          </p:nvSpPr>
          <p:spPr>
            <a:xfrm>
              <a:off x="4087709"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78" name="Google Shape;178;p27"/>
            <p:cNvSpPr/>
            <p:nvPr/>
          </p:nvSpPr>
          <p:spPr>
            <a:xfrm>
              <a:off x="45874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79" name="Google Shape;179;p27"/>
            <p:cNvSpPr/>
            <p:nvPr/>
          </p:nvSpPr>
          <p:spPr>
            <a:xfrm>
              <a:off x="50871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80" name="Google Shape;180;p27"/>
            <p:cNvSpPr/>
            <p:nvPr/>
          </p:nvSpPr>
          <p:spPr>
            <a:xfrm>
              <a:off x="55868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81" name="Google Shape;181;p27"/>
            <p:cNvSpPr/>
            <p:nvPr/>
          </p:nvSpPr>
          <p:spPr>
            <a:xfrm>
              <a:off x="60865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82" name="Google Shape;182;p27"/>
            <p:cNvSpPr/>
            <p:nvPr/>
          </p:nvSpPr>
          <p:spPr>
            <a:xfrm>
              <a:off x="6586212"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83" name="Google Shape;183;p27"/>
            <p:cNvSpPr/>
            <p:nvPr/>
          </p:nvSpPr>
          <p:spPr>
            <a:xfrm>
              <a:off x="7085912"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84" name="Google Shape;184;p27"/>
            <p:cNvSpPr/>
            <p:nvPr/>
          </p:nvSpPr>
          <p:spPr>
            <a:xfrm>
              <a:off x="75856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85" name="Google Shape;185;p27"/>
            <p:cNvSpPr/>
            <p:nvPr/>
          </p:nvSpPr>
          <p:spPr>
            <a:xfrm>
              <a:off x="80853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grpSp>
      <p:grpSp>
        <p:nvGrpSpPr>
          <p:cNvPr id="186" name="Google Shape;186;p27"/>
          <p:cNvGrpSpPr/>
          <p:nvPr/>
        </p:nvGrpSpPr>
        <p:grpSpPr>
          <a:xfrm>
            <a:off x="83098" y="0"/>
            <a:ext cx="8419453" cy="422702"/>
            <a:chOff x="90105" y="38100"/>
            <a:chExt cx="8419453" cy="422702"/>
          </a:xfrm>
        </p:grpSpPr>
        <p:sp>
          <p:nvSpPr>
            <p:cNvPr id="187" name="Google Shape;187;p27"/>
            <p:cNvSpPr/>
            <p:nvPr/>
          </p:nvSpPr>
          <p:spPr>
            <a:xfrm>
              <a:off x="90105"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88" name="Google Shape;188;p27"/>
            <p:cNvSpPr/>
            <p:nvPr/>
          </p:nvSpPr>
          <p:spPr>
            <a:xfrm>
              <a:off x="589806"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89" name="Google Shape;189;p27"/>
            <p:cNvSpPr/>
            <p:nvPr/>
          </p:nvSpPr>
          <p:spPr>
            <a:xfrm>
              <a:off x="10895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90" name="Google Shape;190;p27"/>
            <p:cNvSpPr/>
            <p:nvPr/>
          </p:nvSpPr>
          <p:spPr>
            <a:xfrm>
              <a:off x="1589207"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91" name="Google Shape;191;p27"/>
            <p:cNvSpPr/>
            <p:nvPr/>
          </p:nvSpPr>
          <p:spPr>
            <a:xfrm>
              <a:off x="20889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92" name="Google Shape;192;p27"/>
            <p:cNvSpPr/>
            <p:nvPr/>
          </p:nvSpPr>
          <p:spPr>
            <a:xfrm>
              <a:off x="2588608"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93" name="Google Shape;193;p27"/>
            <p:cNvSpPr/>
            <p:nvPr/>
          </p:nvSpPr>
          <p:spPr>
            <a:xfrm>
              <a:off x="30883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94" name="Google Shape;194;p27"/>
            <p:cNvSpPr/>
            <p:nvPr/>
          </p:nvSpPr>
          <p:spPr>
            <a:xfrm>
              <a:off x="3588008"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95" name="Google Shape;195;p27"/>
            <p:cNvSpPr/>
            <p:nvPr/>
          </p:nvSpPr>
          <p:spPr>
            <a:xfrm>
              <a:off x="4087709" y="38100"/>
              <a:ext cx="424244" cy="422702"/>
            </a:xfrm>
            <a:custGeom>
              <a:avLst/>
              <a:gdLst/>
              <a:ahLst/>
              <a:cxnLst/>
              <a:rect l="l" t="t" r="r" b="b"/>
              <a:pathLst>
                <a:path w="848489" h="845404" extrusionOk="0">
                  <a:moveTo>
                    <a:pt x="0" y="0"/>
                  </a:moveTo>
                  <a:lnTo>
                    <a:pt x="848490" y="0"/>
                  </a:lnTo>
                  <a:lnTo>
                    <a:pt x="848490" y="845404"/>
                  </a:lnTo>
                  <a:lnTo>
                    <a:pt x="0" y="845404"/>
                  </a:lnTo>
                  <a:lnTo>
                    <a:pt x="0" y="0"/>
                  </a:lnTo>
                  <a:close/>
                </a:path>
              </a:pathLst>
            </a:custGeom>
            <a:blipFill rotWithShape="1">
              <a:blip r:embed="rId2">
                <a:alphaModFix/>
              </a:blip>
              <a:stretch>
                <a:fillRect/>
              </a:stretch>
            </a:blipFill>
            <a:ln>
              <a:noFill/>
            </a:ln>
          </p:spPr>
        </p:sp>
        <p:sp>
          <p:nvSpPr>
            <p:cNvPr id="196" name="Google Shape;196;p27"/>
            <p:cNvSpPr/>
            <p:nvPr/>
          </p:nvSpPr>
          <p:spPr>
            <a:xfrm>
              <a:off x="45874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97" name="Google Shape;197;p27"/>
            <p:cNvSpPr/>
            <p:nvPr/>
          </p:nvSpPr>
          <p:spPr>
            <a:xfrm>
              <a:off x="5087110"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98" name="Google Shape;198;p27"/>
            <p:cNvSpPr/>
            <p:nvPr/>
          </p:nvSpPr>
          <p:spPr>
            <a:xfrm>
              <a:off x="55868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199" name="Google Shape;199;p27"/>
            <p:cNvSpPr/>
            <p:nvPr/>
          </p:nvSpPr>
          <p:spPr>
            <a:xfrm>
              <a:off x="6086511"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200" name="Google Shape;200;p27"/>
            <p:cNvSpPr/>
            <p:nvPr/>
          </p:nvSpPr>
          <p:spPr>
            <a:xfrm>
              <a:off x="6586212" y="38100"/>
              <a:ext cx="424244"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201" name="Google Shape;201;p27"/>
            <p:cNvSpPr/>
            <p:nvPr/>
          </p:nvSpPr>
          <p:spPr>
            <a:xfrm>
              <a:off x="7085912"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202" name="Google Shape;202;p27"/>
            <p:cNvSpPr/>
            <p:nvPr/>
          </p:nvSpPr>
          <p:spPr>
            <a:xfrm>
              <a:off x="75856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sp>
          <p:nvSpPr>
            <p:cNvPr id="203" name="Google Shape;203;p27"/>
            <p:cNvSpPr/>
            <p:nvPr/>
          </p:nvSpPr>
          <p:spPr>
            <a:xfrm>
              <a:off x="8085313" y="38100"/>
              <a:ext cx="424245" cy="422702"/>
            </a:xfrm>
            <a:custGeom>
              <a:avLst/>
              <a:gdLst/>
              <a:ahLst/>
              <a:cxnLst/>
              <a:rect l="l" t="t" r="r" b="b"/>
              <a:pathLst>
                <a:path w="848489" h="845404" extrusionOk="0">
                  <a:moveTo>
                    <a:pt x="0" y="0"/>
                  </a:moveTo>
                  <a:lnTo>
                    <a:pt x="848489" y="0"/>
                  </a:lnTo>
                  <a:lnTo>
                    <a:pt x="848489" y="845404"/>
                  </a:lnTo>
                  <a:lnTo>
                    <a:pt x="0" y="845404"/>
                  </a:lnTo>
                  <a:lnTo>
                    <a:pt x="0" y="0"/>
                  </a:lnTo>
                  <a:close/>
                </a:path>
              </a:pathLst>
            </a:custGeom>
            <a:blipFill rotWithShape="1">
              <a:blip r:embed="rId2">
                <a:alphaModFix/>
              </a:blip>
              <a:stretch>
                <a:fillRect/>
              </a:stretch>
            </a:blip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Nunito"/>
              <a:buNone/>
              <a:defRPr sz="2800" b="1" i="0" u="none" strike="noStrike" cap="none">
                <a:solidFill>
                  <a:schemeClr val="dk1"/>
                </a:solidFill>
                <a:latin typeface="Nunito"/>
                <a:ea typeface="Nunito"/>
                <a:cs typeface="Nunito"/>
                <a:sym typeface="Nunito"/>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Nunito"/>
              <a:buChar char="●"/>
              <a:defRPr sz="1800" b="1" i="0" u="none" strike="noStrike" cap="none">
                <a:solidFill>
                  <a:schemeClr val="dk2"/>
                </a:solidFill>
                <a:latin typeface="Nunito"/>
                <a:ea typeface="Nunito"/>
                <a:cs typeface="Nunito"/>
                <a:sym typeface="Nunito"/>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Shape 207"/>
        <p:cNvGrpSpPr/>
        <p:nvPr/>
      </p:nvGrpSpPr>
      <p:grpSpPr>
        <a:xfrm>
          <a:off x="0" y="0"/>
          <a:ext cx="0" cy="0"/>
          <a:chOff x="0" y="0"/>
          <a:chExt cx="0" cy="0"/>
        </a:xfrm>
      </p:grpSpPr>
      <p:sp>
        <p:nvSpPr>
          <p:cNvPr id="208" name="Google Shape;208;g274de331fff_0_3"/>
          <p:cNvSpPr txBox="1"/>
          <p:nvPr/>
        </p:nvSpPr>
        <p:spPr>
          <a:xfrm>
            <a:off x="3263700" y="713975"/>
            <a:ext cx="3270600" cy="2772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 sz="1800" b="1">
                <a:solidFill>
                  <a:srgbClr val="587DFF"/>
                </a:solidFill>
                <a:latin typeface="Montserrat SemiBold"/>
                <a:ea typeface="Montserrat SemiBold"/>
                <a:cs typeface="Montserrat SemiBold"/>
                <a:sym typeface="Montserrat SemiBold"/>
              </a:rPr>
              <a:t>Khoa Công nghệ thông tin</a:t>
            </a:r>
            <a:endParaRPr sz="700" b="0" i="0" u="none" strike="noStrike" cap="none">
              <a:solidFill>
                <a:srgbClr val="000000"/>
              </a:solidFill>
              <a:latin typeface="Arial"/>
              <a:ea typeface="Arial"/>
              <a:cs typeface="Arial"/>
              <a:sym typeface="Arial"/>
            </a:endParaRPr>
          </a:p>
        </p:txBody>
      </p:sp>
      <p:sp>
        <p:nvSpPr>
          <p:cNvPr id="209" name="Google Shape;209;g274de331fff_0_3"/>
          <p:cNvSpPr txBox="1"/>
          <p:nvPr/>
        </p:nvSpPr>
        <p:spPr>
          <a:xfrm>
            <a:off x="2960705" y="133000"/>
            <a:ext cx="38766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00"/>
              <a:buFont typeface="Arial"/>
              <a:buNone/>
            </a:pPr>
            <a:r>
              <a:rPr lang="en" sz="3200" b="1">
                <a:solidFill>
                  <a:srgbClr val="2E2E2E"/>
                </a:solidFill>
                <a:latin typeface="Nunito"/>
                <a:ea typeface="Nunito"/>
                <a:cs typeface="Nunito"/>
                <a:sym typeface="Nunito"/>
              </a:rPr>
              <a:t>Đại học Thăng Long</a:t>
            </a:r>
            <a:endParaRPr sz="100" b="0" i="0" u="none" strike="noStrike" cap="none">
              <a:solidFill>
                <a:srgbClr val="000000"/>
              </a:solidFill>
              <a:latin typeface="Arial"/>
              <a:ea typeface="Arial"/>
              <a:cs typeface="Arial"/>
              <a:sym typeface="Arial"/>
            </a:endParaRPr>
          </a:p>
        </p:txBody>
      </p:sp>
      <p:sp>
        <p:nvSpPr>
          <p:cNvPr id="210" name="Google Shape;210;g274de331fff_0_3"/>
          <p:cNvSpPr txBox="1"/>
          <p:nvPr/>
        </p:nvSpPr>
        <p:spPr>
          <a:xfrm rot="5400000">
            <a:off x="7943940" y="1400550"/>
            <a:ext cx="1911000" cy="1386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900"/>
              <a:buFont typeface="Arial"/>
              <a:buNone/>
            </a:pPr>
            <a:r>
              <a:rPr lang="en" sz="900" b="1" i="0" u="none" strike="noStrike" cap="none">
                <a:solidFill>
                  <a:srgbClr val="FFFFFF"/>
                </a:solidFill>
                <a:latin typeface="Montserrat SemiBold"/>
                <a:ea typeface="Montserrat SemiBold"/>
                <a:cs typeface="Montserrat SemiBold"/>
                <a:sym typeface="Montserrat SemiBold"/>
              </a:rPr>
              <a:t>Nursing Major Medical Science </a:t>
            </a:r>
            <a:endParaRPr sz="700" b="0" i="0" u="none" strike="noStrike" cap="none">
              <a:solidFill>
                <a:srgbClr val="000000"/>
              </a:solidFill>
              <a:latin typeface="Arial"/>
              <a:ea typeface="Arial"/>
              <a:cs typeface="Arial"/>
              <a:sym typeface="Arial"/>
            </a:endParaRPr>
          </a:p>
        </p:txBody>
      </p:sp>
      <p:sp>
        <p:nvSpPr>
          <p:cNvPr id="211" name="Google Shape;211;g274de331fff_0_3"/>
          <p:cNvSpPr txBox="1"/>
          <p:nvPr/>
        </p:nvSpPr>
        <p:spPr>
          <a:xfrm rot="5400000">
            <a:off x="8330041" y="3826092"/>
            <a:ext cx="1138800" cy="1386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900"/>
              <a:buFont typeface="Arial"/>
              <a:buNone/>
            </a:pPr>
            <a:r>
              <a:rPr lang="en" sz="900" b="1" i="0" u="none" strike="noStrike" cap="none">
                <a:solidFill>
                  <a:srgbClr val="FFFFFF"/>
                </a:solidFill>
                <a:latin typeface="Montserrat SemiBold"/>
                <a:ea typeface="Montserrat SemiBold"/>
                <a:cs typeface="Montserrat SemiBold"/>
                <a:sym typeface="Montserrat SemiBold"/>
              </a:rPr>
              <a:t>Thesis Defense</a:t>
            </a:r>
            <a:endParaRPr sz="700" b="0" i="0" u="none" strike="noStrike" cap="none">
              <a:solidFill>
                <a:srgbClr val="000000"/>
              </a:solidFill>
              <a:latin typeface="Arial"/>
              <a:ea typeface="Arial"/>
              <a:cs typeface="Arial"/>
              <a:sym typeface="Arial"/>
            </a:endParaRPr>
          </a:p>
        </p:txBody>
      </p:sp>
      <p:pic>
        <p:nvPicPr>
          <p:cNvPr id="212" name="Google Shape;212;g274de331fff_0_3"/>
          <p:cNvPicPr preferRelativeResize="0"/>
          <p:nvPr/>
        </p:nvPicPr>
        <p:blipFill>
          <a:blip r:embed="rId3">
            <a:alphaModFix/>
          </a:blip>
          <a:stretch>
            <a:fillRect/>
          </a:stretch>
        </p:blipFill>
        <p:spPr>
          <a:xfrm>
            <a:off x="211325" y="172425"/>
            <a:ext cx="1458413" cy="492600"/>
          </a:xfrm>
          <a:prstGeom prst="rect">
            <a:avLst/>
          </a:prstGeom>
          <a:noFill/>
          <a:ln>
            <a:noFill/>
          </a:ln>
        </p:spPr>
      </p:pic>
      <p:sp>
        <p:nvSpPr>
          <p:cNvPr id="213" name="Google Shape;213;g274de331fff_0_3"/>
          <p:cNvSpPr txBox="1"/>
          <p:nvPr/>
        </p:nvSpPr>
        <p:spPr>
          <a:xfrm>
            <a:off x="1599281" y="1589593"/>
            <a:ext cx="6642300" cy="708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00"/>
              <a:buFont typeface="Arial"/>
              <a:buNone/>
            </a:pPr>
            <a:r>
              <a:rPr lang="en" sz="4600" b="1">
                <a:solidFill>
                  <a:srgbClr val="2E2E2E"/>
                </a:solidFill>
                <a:latin typeface="Montserrat"/>
                <a:ea typeface="Montserrat"/>
                <a:cs typeface="Montserrat"/>
                <a:sym typeface="Montserrat"/>
              </a:rPr>
              <a:t>Khóa luận tốt nghiệp</a:t>
            </a:r>
            <a:endParaRPr sz="1500" i="0" u="none" strike="noStrike" cap="none">
              <a:solidFill>
                <a:srgbClr val="000000"/>
              </a:solidFill>
              <a:latin typeface="Montserrat"/>
              <a:ea typeface="Montserrat"/>
              <a:cs typeface="Montserrat"/>
              <a:sym typeface="Montserrat"/>
            </a:endParaRPr>
          </a:p>
        </p:txBody>
      </p:sp>
      <p:sp>
        <p:nvSpPr>
          <p:cNvPr id="214" name="Google Shape;214;g274de331fff_0_3"/>
          <p:cNvSpPr txBox="1"/>
          <p:nvPr/>
        </p:nvSpPr>
        <p:spPr>
          <a:xfrm>
            <a:off x="2058600" y="2655425"/>
            <a:ext cx="5680800" cy="126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chemeClr val="dk2"/>
                </a:solidFill>
                <a:latin typeface="Montserrat"/>
                <a:ea typeface="Montserrat"/>
                <a:cs typeface="Montserrat"/>
                <a:sym typeface="Montserrat"/>
              </a:rPr>
              <a:t>Sinh viên thực thiện:  Phùng Tiến Thưởng			            Lương Gia Huy</a:t>
            </a:r>
            <a:endParaRPr sz="1800" b="1" dirty="0">
              <a:solidFill>
                <a:schemeClr val="dk2"/>
              </a:solidFill>
              <a:latin typeface="Montserrat"/>
              <a:ea typeface="Montserrat"/>
              <a:cs typeface="Montserrat"/>
              <a:sym typeface="Montserrat"/>
            </a:endParaRPr>
          </a:p>
          <a:p>
            <a:pPr marL="0" lvl="0" indent="0" algn="l" rtl="0">
              <a:lnSpc>
                <a:spcPct val="100000"/>
              </a:lnSpc>
              <a:spcBef>
                <a:spcPts val="0"/>
              </a:spcBef>
              <a:spcAft>
                <a:spcPts val="0"/>
              </a:spcAft>
              <a:buNone/>
            </a:pPr>
            <a:endParaRPr sz="1800" b="1" dirty="0">
              <a:solidFill>
                <a:schemeClr val="dk2"/>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1800" b="1" dirty="0">
                <a:solidFill>
                  <a:schemeClr val="dk2"/>
                </a:solidFill>
                <a:latin typeface="Montserrat"/>
                <a:ea typeface="Montserrat"/>
                <a:cs typeface="Montserrat"/>
                <a:sym typeface="Montserrat"/>
              </a:rPr>
              <a:t>Chuyên ngành:            Trí tuệ nhân tạo</a:t>
            </a:r>
            <a:endParaRPr sz="1800" b="1" dirty="0">
              <a:solidFill>
                <a:schemeClr val="dk2"/>
              </a:solidFill>
              <a:latin typeface="Montserrat"/>
              <a:ea typeface="Montserrat"/>
              <a:cs typeface="Montserrat"/>
              <a:sym typeface="Montserrat"/>
            </a:endParaRPr>
          </a:p>
        </p:txBody>
      </p:sp>
      <p:sp>
        <p:nvSpPr>
          <p:cNvPr id="215" name="Google Shape;215;g274de331fff_0_3"/>
          <p:cNvSpPr txBox="1"/>
          <p:nvPr/>
        </p:nvSpPr>
        <p:spPr>
          <a:xfrm>
            <a:off x="3504150" y="4599250"/>
            <a:ext cx="27897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i="1">
                <a:solidFill>
                  <a:schemeClr val="dk2"/>
                </a:solidFill>
                <a:latin typeface="Nunito"/>
                <a:ea typeface="Nunito"/>
                <a:cs typeface="Nunito"/>
                <a:sym typeface="Nunito"/>
              </a:rPr>
              <a:t>Hà Nội, ngày 01/07/2024</a:t>
            </a:r>
            <a:endParaRPr sz="1700" i="1">
              <a:solidFill>
                <a:schemeClr val="dk2"/>
              </a:solidFill>
              <a:latin typeface="Nunito"/>
              <a:ea typeface="Nunito"/>
              <a:cs typeface="Nunito"/>
              <a:sym typeface="Nunito"/>
            </a:endParaRPr>
          </a:p>
        </p:txBody>
      </p:sp>
      <p:sp>
        <p:nvSpPr>
          <p:cNvPr id="2" name="Rectangle 1">
            <a:extLst>
              <a:ext uri="{FF2B5EF4-FFF2-40B4-BE49-F238E27FC236}">
                <a16:creationId xmlns:a16="http://schemas.microsoft.com/office/drawing/2014/main" id="{67460571-88E5-0CD9-4A40-F102BB1A1514}"/>
              </a:ext>
            </a:extLst>
          </p:cNvPr>
          <p:cNvSpPr/>
          <p:nvPr/>
        </p:nvSpPr>
        <p:spPr>
          <a:xfrm>
            <a:off x="8661093" y="514349"/>
            <a:ext cx="464344" cy="4021931"/>
          </a:xfrm>
          <a:prstGeom prst="rect">
            <a:avLst/>
          </a:prstGeom>
          <a:solidFill>
            <a:srgbClr val="EF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g2e93a935282_0_34"/>
          <p:cNvPicPr preferRelativeResize="0"/>
          <p:nvPr/>
        </p:nvPicPr>
        <p:blipFill>
          <a:blip r:embed="rId3">
            <a:alphaModFix/>
          </a:blip>
          <a:stretch>
            <a:fillRect/>
          </a:stretch>
        </p:blipFill>
        <p:spPr>
          <a:xfrm>
            <a:off x="26" y="16"/>
            <a:ext cx="9143999" cy="51434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2e93a935282_0_18"/>
          <p:cNvSpPr txBox="1"/>
          <p:nvPr/>
        </p:nvSpPr>
        <p:spPr>
          <a:xfrm>
            <a:off x="361825" y="370275"/>
            <a:ext cx="2988600" cy="507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3300" b="1">
                <a:solidFill>
                  <a:srgbClr val="2E2E2E"/>
                </a:solidFill>
                <a:latin typeface="Montserrat"/>
                <a:ea typeface="Montserrat"/>
                <a:cs typeface="Montserrat"/>
                <a:sym typeface="Montserrat"/>
              </a:rPr>
              <a:t>Lợi ích</a:t>
            </a:r>
            <a:endParaRPr sz="3300" i="0" u="none" strike="noStrike" cap="none">
              <a:solidFill>
                <a:srgbClr val="000000"/>
              </a:solidFill>
              <a:latin typeface="Montserrat"/>
              <a:ea typeface="Montserrat"/>
              <a:cs typeface="Montserrat"/>
              <a:sym typeface="Montserrat"/>
            </a:endParaRPr>
          </a:p>
        </p:txBody>
      </p:sp>
      <p:sp>
        <p:nvSpPr>
          <p:cNvPr id="302" name="Google Shape;302;g2e93a935282_0_18"/>
          <p:cNvSpPr txBox="1"/>
          <p:nvPr/>
        </p:nvSpPr>
        <p:spPr>
          <a:xfrm>
            <a:off x="963025" y="1992000"/>
            <a:ext cx="2387400" cy="14283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 sz="3400" b="1">
                <a:solidFill>
                  <a:srgbClr val="587DFF"/>
                </a:solidFill>
                <a:latin typeface="Montserrat SemiBold"/>
                <a:ea typeface="Montserrat SemiBold"/>
                <a:cs typeface="Montserrat SemiBold"/>
                <a:sym typeface="Montserrat SemiBold"/>
              </a:rPr>
              <a:t>Tiết kiệm thời gian</a:t>
            </a:r>
            <a:endParaRPr sz="3400" b="1">
              <a:solidFill>
                <a:srgbClr val="587DFF"/>
              </a:solidFill>
              <a:latin typeface="Montserrat SemiBold"/>
              <a:ea typeface="Montserrat SemiBold"/>
              <a:cs typeface="Montserrat SemiBold"/>
              <a:sym typeface="Montserrat SemiBold"/>
            </a:endParaRPr>
          </a:p>
          <a:p>
            <a:pPr marL="0" marR="0" lvl="0" indent="0" algn="l" rtl="0">
              <a:lnSpc>
                <a:spcPct val="110000"/>
              </a:lnSpc>
              <a:spcBef>
                <a:spcPts val="0"/>
              </a:spcBef>
              <a:spcAft>
                <a:spcPts val="0"/>
              </a:spcAft>
              <a:buClr>
                <a:srgbClr val="000000"/>
              </a:buClr>
              <a:buSzPts val="1800"/>
              <a:buFont typeface="Arial"/>
              <a:buNone/>
            </a:pPr>
            <a:endParaRPr sz="1800" b="1">
              <a:solidFill>
                <a:srgbClr val="587DFF"/>
              </a:solidFill>
              <a:latin typeface="Montserrat SemiBold"/>
              <a:ea typeface="Montserrat SemiBold"/>
              <a:cs typeface="Montserrat SemiBold"/>
              <a:sym typeface="Montserrat SemiBold"/>
            </a:endParaRPr>
          </a:p>
        </p:txBody>
      </p:sp>
      <p:pic>
        <p:nvPicPr>
          <p:cNvPr id="303" name="Google Shape;303;g2e93a935282_0_18"/>
          <p:cNvPicPr preferRelativeResize="0"/>
          <p:nvPr/>
        </p:nvPicPr>
        <p:blipFill>
          <a:blip r:embed="rId3">
            <a:alphaModFix/>
          </a:blip>
          <a:stretch>
            <a:fillRect/>
          </a:stretch>
        </p:blipFill>
        <p:spPr>
          <a:xfrm>
            <a:off x="4263225" y="0"/>
            <a:ext cx="488077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2e93a935282_0_24"/>
          <p:cNvPicPr preferRelativeResize="0"/>
          <p:nvPr/>
        </p:nvPicPr>
        <p:blipFill>
          <a:blip r:embed="rId3">
            <a:alphaModFix/>
          </a:blip>
          <a:stretch>
            <a:fillRect/>
          </a:stretch>
        </p:blipFill>
        <p:spPr>
          <a:xfrm>
            <a:off x="152400" y="0"/>
            <a:ext cx="4838701" cy="5143501"/>
          </a:xfrm>
          <a:prstGeom prst="rect">
            <a:avLst/>
          </a:prstGeom>
          <a:noFill/>
          <a:ln>
            <a:noFill/>
          </a:ln>
        </p:spPr>
      </p:pic>
      <p:sp>
        <p:nvSpPr>
          <p:cNvPr id="309" name="Google Shape;309;g2e93a935282_0_24"/>
          <p:cNvSpPr txBox="1"/>
          <p:nvPr/>
        </p:nvSpPr>
        <p:spPr>
          <a:xfrm>
            <a:off x="5544650" y="1485600"/>
            <a:ext cx="2387400" cy="20040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 sz="3400" b="1">
                <a:solidFill>
                  <a:srgbClr val="587DFF"/>
                </a:solidFill>
                <a:latin typeface="Montserrat SemiBold"/>
                <a:ea typeface="Montserrat SemiBold"/>
                <a:cs typeface="Montserrat SemiBold"/>
                <a:sym typeface="Montserrat SemiBold"/>
              </a:rPr>
              <a:t>Tăng trải nghiệm cá nhân</a:t>
            </a:r>
            <a:endParaRPr sz="3400" b="1">
              <a:solidFill>
                <a:srgbClr val="587DFF"/>
              </a:solidFill>
              <a:latin typeface="Montserrat SemiBold"/>
              <a:ea typeface="Montserrat SemiBold"/>
              <a:cs typeface="Montserrat SemiBold"/>
              <a:sym typeface="Montserrat SemiBold"/>
            </a:endParaRPr>
          </a:p>
          <a:p>
            <a:pPr marL="0" marR="0" lvl="0" indent="0" algn="l" rtl="0">
              <a:lnSpc>
                <a:spcPct val="110000"/>
              </a:lnSpc>
              <a:spcBef>
                <a:spcPts val="0"/>
              </a:spcBef>
              <a:spcAft>
                <a:spcPts val="0"/>
              </a:spcAft>
              <a:buClr>
                <a:srgbClr val="000000"/>
              </a:buClr>
              <a:buSzPts val="1800"/>
              <a:buFont typeface="Arial"/>
              <a:buNone/>
            </a:pPr>
            <a:endParaRPr sz="1800" b="1">
              <a:solidFill>
                <a:srgbClr val="587DFF"/>
              </a:solidFill>
              <a:latin typeface="Montserrat SemiBold"/>
              <a:ea typeface="Montserrat SemiBold"/>
              <a:cs typeface="Montserrat SemiBold"/>
              <a:sym typeface="Montserrat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g2e93a935282_0_29"/>
          <p:cNvPicPr preferRelativeResize="0"/>
          <p:nvPr/>
        </p:nvPicPr>
        <p:blipFill>
          <a:blip r:embed="rId3">
            <a:alphaModFix/>
          </a:blip>
          <a:stretch>
            <a:fillRect/>
          </a:stretch>
        </p:blipFill>
        <p:spPr>
          <a:xfrm>
            <a:off x="3784550" y="0"/>
            <a:ext cx="5359450" cy="5143500"/>
          </a:xfrm>
          <a:prstGeom prst="rect">
            <a:avLst/>
          </a:prstGeom>
          <a:noFill/>
          <a:ln>
            <a:noFill/>
          </a:ln>
        </p:spPr>
      </p:pic>
      <p:sp>
        <p:nvSpPr>
          <p:cNvPr id="315" name="Google Shape;315;g2e93a935282_0_29"/>
          <p:cNvSpPr txBox="1"/>
          <p:nvPr/>
        </p:nvSpPr>
        <p:spPr>
          <a:xfrm>
            <a:off x="806275" y="1857600"/>
            <a:ext cx="2387400" cy="14283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1800"/>
              <a:buFont typeface="Arial"/>
              <a:buNone/>
            </a:pPr>
            <a:r>
              <a:rPr lang="en" sz="3400" b="1">
                <a:solidFill>
                  <a:srgbClr val="587DFF"/>
                </a:solidFill>
                <a:latin typeface="Montserrat SemiBold"/>
                <a:ea typeface="Montserrat SemiBold"/>
                <a:cs typeface="Montserrat SemiBold"/>
                <a:sym typeface="Montserrat SemiBold"/>
              </a:rPr>
              <a:t>Tăng </a:t>
            </a:r>
            <a:endParaRPr sz="3400" b="1">
              <a:solidFill>
                <a:srgbClr val="587DFF"/>
              </a:solidFill>
              <a:latin typeface="Montserrat SemiBold"/>
              <a:ea typeface="Montserrat SemiBold"/>
              <a:cs typeface="Montserrat SemiBold"/>
              <a:sym typeface="Montserrat SemiBold"/>
            </a:endParaRPr>
          </a:p>
          <a:p>
            <a:pPr marL="0" marR="0" lvl="0" indent="0" algn="ctr" rtl="0">
              <a:lnSpc>
                <a:spcPct val="110000"/>
              </a:lnSpc>
              <a:spcBef>
                <a:spcPts val="0"/>
              </a:spcBef>
              <a:spcAft>
                <a:spcPts val="0"/>
              </a:spcAft>
              <a:buClr>
                <a:srgbClr val="000000"/>
              </a:buClr>
              <a:buSzPts val="1800"/>
              <a:buFont typeface="Arial"/>
              <a:buNone/>
            </a:pPr>
            <a:r>
              <a:rPr lang="en" sz="3400" b="1">
                <a:solidFill>
                  <a:srgbClr val="587DFF"/>
                </a:solidFill>
                <a:latin typeface="Montserrat SemiBold"/>
                <a:ea typeface="Montserrat SemiBold"/>
                <a:cs typeface="Montserrat SemiBold"/>
                <a:sym typeface="Montserrat SemiBold"/>
              </a:rPr>
              <a:t>tương tác</a:t>
            </a:r>
            <a:endParaRPr sz="3400" b="1">
              <a:solidFill>
                <a:srgbClr val="587DFF"/>
              </a:solidFill>
              <a:latin typeface="Montserrat SemiBold"/>
              <a:ea typeface="Montserrat SemiBold"/>
              <a:cs typeface="Montserrat SemiBold"/>
              <a:sym typeface="Montserrat SemiBold"/>
            </a:endParaRPr>
          </a:p>
          <a:p>
            <a:pPr marL="0" marR="0" lvl="0" indent="0" algn="l" rtl="0">
              <a:lnSpc>
                <a:spcPct val="110000"/>
              </a:lnSpc>
              <a:spcBef>
                <a:spcPts val="0"/>
              </a:spcBef>
              <a:spcAft>
                <a:spcPts val="0"/>
              </a:spcAft>
              <a:buClr>
                <a:srgbClr val="000000"/>
              </a:buClr>
              <a:buSzPts val="1800"/>
              <a:buFont typeface="Arial"/>
              <a:buNone/>
            </a:pPr>
            <a:endParaRPr sz="1800" b="1">
              <a:solidFill>
                <a:srgbClr val="587DFF"/>
              </a:solidFill>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e92af7efbd_0_130"/>
          <p:cNvSpPr txBox="1"/>
          <p:nvPr/>
        </p:nvSpPr>
        <p:spPr>
          <a:xfrm>
            <a:off x="4259375" y="1671300"/>
            <a:ext cx="4968600" cy="1800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00"/>
              <a:buFont typeface="Arial"/>
              <a:buNone/>
            </a:pPr>
            <a:r>
              <a:rPr lang="en" sz="3900" b="1">
                <a:latin typeface="Montserrat"/>
                <a:ea typeface="Montserrat"/>
                <a:cs typeface="Montserrat"/>
                <a:sym typeface="Montserrat"/>
              </a:rPr>
              <a:t>02.</a:t>
            </a:r>
            <a:endParaRPr sz="3900" b="1">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900"/>
              <a:buFont typeface="Arial"/>
              <a:buNone/>
            </a:pPr>
            <a:r>
              <a:rPr lang="en" sz="3900" b="1">
                <a:latin typeface="Montserrat"/>
                <a:ea typeface="Montserrat"/>
                <a:cs typeface="Montserrat"/>
                <a:sym typeface="Montserrat"/>
              </a:rPr>
              <a:t>Dữ liệu </a:t>
            </a:r>
            <a:endParaRPr sz="3900" b="1">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900"/>
              <a:buFont typeface="Arial"/>
              <a:buNone/>
            </a:pPr>
            <a:r>
              <a:rPr lang="en" sz="3900" b="1">
                <a:latin typeface="Montserrat"/>
                <a:ea typeface="Montserrat"/>
                <a:cs typeface="Montserrat"/>
                <a:sym typeface="Montserrat"/>
              </a:rPr>
              <a:t>và Mô hình</a:t>
            </a:r>
            <a:endParaRPr sz="3900" b="1" i="0" u="none" strike="noStrike" cap="none">
              <a:solidFill>
                <a:srgbClr val="000000"/>
              </a:solidFill>
              <a:latin typeface="Montserrat"/>
              <a:ea typeface="Montserrat"/>
              <a:cs typeface="Montserrat"/>
              <a:sym typeface="Montserrat"/>
            </a:endParaRPr>
          </a:p>
        </p:txBody>
      </p:sp>
      <p:pic>
        <p:nvPicPr>
          <p:cNvPr id="321" name="Google Shape;321;g2e92af7efbd_0_130"/>
          <p:cNvPicPr preferRelativeResize="0"/>
          <p:nvPr/>
        </p:nvPicPr>
        <p:blipFill>
          <a:blip r:embed="rId3">
            <a:alphaModFix/>
          </a:blip>
          <a:stretch>
            <a:fillRect/>
          </a:stretch>
        </p:blipFill>
        <p:spPr>
          <a:xfrm>
            <a:off x="203750" y="1559125"/>
            <a:ext cx="3387600" cy="22019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g2e93a935282_0_64"/>
          <p:cNvPicPr preferRelativeResize="0"/>
          <p:nvPr/>
        </p:nvPicPr>
        <p:blipFill>
          <a:blip r:embed="rId3">
            <a:alphaModFix/>
          </a:blip>
          <a:stretch>
            <a:fillRect/>
          </a:stretch>
        </p:blipFill>
        <p:spPr>
          <a:xfrm>
            <a:off x="1116700" y="1094475"/>
            <a:ext cx="7296150" cy="1590675"/>
          </a:xfrm>
          <a:prstGeom prst="rect">
            <a:avLst/>
          </a:prstGeom>
          <a:noFill/>
          <a:ln>
            <a:noFill/>
          </a:ln>
        </p:spPr>
      </p:pic>
      <p:sp>
        <p:nvSpPr>
          <p:cNvPr id="327" name="Google Shape;327;g2e93a935282_0_64"/>
          <p:cNvSpPr txBox="1"/>
          <p:nvPr/>
        </p:nvSpPr>
        <p:spPr>
          <a:xfrm>
            <a:off x="191750" y="302225"/>
            <a:ext cx="2988600" cy="507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3300" b="1">
                <a:solidFill>
                  <a:srgbClr val="2E2E2E"/>
                </a:solidFill>
                <a:latin typeface="Montserrat"/>
                <a:ea typeface="Montserrat"/>
                <a:cs typeface="Montserrat"/>
                <a:sym typeface="Montserrat"/>
              </a:rPr>
              <a:t>Dữ liệu</a:t>
            </a:r>
            <a:endParaRPr sz="3300" b="1">
              <a:solidFill>
                <a:srgbClr val="2E2E2E"/>
              </a:solidFill>
              <a:latin typeface="Montserrat"/>
              <a:ea typeface="Montserrat"/>
              <a:cs typeface="Montserrat"/>
              <a:sym typeface="Montserrat"/>
            </a:endParaRPr>
          </a:p>
        </p:txBody>
      </p:sp>
      <p:sp>
        <p:nvSpPr>
          <p:cNvPr id="328" name="Google Shape;328;g2e93a935282_0_64"/>
          <p:cNvSpPr txBox="1"/>
          <p:nvPr/>
        </p:nvSpPr>
        <p:spPr>
          <a:xfrm>
            <a:off x="1060000" y="2969500"/>
            <a:ext cx="6425100" cy="1493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700"/>
              <a:t>Bộ dữ liệu Million Song Dataset là một tập hợp toàn diện các siêu dữ liệu của một triệu bài hát phổ biến đương đại. Bộ dữ liệu bao gồm thông tin như mã định danh bài hát, tiêu đề, nghệ sĩ, năm phát hành, và các đặc trưng âm thanh như nhịp điệu, độ lớn, và thời gian,...</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g2e93a935282_0_6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e93a935282_0_72"/>
          <p:cNvSpPr txBox="1"/>
          <p:nvPr/>
        </p:nvSpPr>
        <p:spPr>
          <a:xfrm>
            <a:off x="259775" y="449600"/>
            <a:ext cx="4312200" cy="507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3300" b="1">
                <a:solidFill>
                  <a:srgbClr val="2E2E2E"/>
                </a:solidFill>
                <a:latin typeface="Montserrat"/>
                <a:ea typeface="Montserrat"/>
                <a:cs typeface="Montserrat"/>
                <a:sym typeface="Montserrat"/>
              </a:rPr>
              <a:t>User-Item Matrix</a:t>
            </a:r>
            <a:endParaRPr sz="3300" b="1">
              <a:solidFill>
                <a:srgbClr val="2E2E2E"/>
              </a:solidFill>
              <a:latin typeface="Montserrat"/>
              <a:ea typeface="Montserrat"/>
              <a:cs typeface="Montserrat"/>
              <a:sym typeface="Montserrat"/>
            </a:endParaRPr>
          </a:p>
        </p:txBody>
      </p:sp>
      <p:graphicFrame>
        <p:nvGraphicFramePr>
          <p:cNvPr id="339" name="Google Shape;339;g2e93a935282_0_72"/>
          <p:cNvGraphicFramePr/>
          <p:nvPr/>
        </p:nvGraphicFramePr>
        <p:xfrm>
          <a:off x="1939063" y="1350775"/>
          <a:ext cx="5265875" cy="2967350"/>
        </p:xfrm>
        <a:graphic>
          <a:graphicData uri="http://schemas.openxmlformats.org/drawingml/2006/table">
            <a:tbl>
              <a:tblPr>
                <a:noFill/>
                <a:tableStyleId>{9F7A0393-C801-4A00-A788-7724844958E3}</a:tableStyleId>
              </a:tblPr>
              <a:tblGrid>
                <a:gridCol w="1053175">
                  <a:extLst>
                    <a:ext uri="{9D8B030D-6E8A-4147-A177-3AD203B41FA5}">
                      <a16:colId xmlns:a16="http://schemas.microsoft.com/office/drawing/2014/main" val="20000"/>
                    </a:ext>
                  </a:extLst>
                </a:gridCol>
                <a:gridCol w="1053175">
                  <a:extLst>
                    <a:ext uri="{9D8B030D-6E8A-4147-A177-3AD203B41FA5}">
                      <a16:colId xmlns:a16="http://schemas.microsoft.com/office/drawing/2014/main" val="20001"/>
                    </a:ext>
                  </a:extLst>
                </a:gridCol>
                <a:gridCol w="1053175">
                  <a:extLst>
                    <a:ext uri="{9D8B030D-6E8A-4147-A177-3AD203B41FA5}">
                      <a16:colId xmlns:a16="http://schemas.microsoft.com/office/drawing/2014/main" val="20002"/>
                    </a:ext>
                  </a:extLst>
                </a:gridCol>
                <a:gridCol w="1053175">
                  <a:extLst>
                    <a:ext uri="{9D8B030D-6E8A-4147-A177-3AD203B41FA5}">
                      <a16:colId xmlns:a16="http://schemas.microsoft.com/office/drawing/2014/main" val="20003"/>
                    </a:ext>
                  </a:extLst>
                </a:gridCol>
                <a:gridCol w="1053175">
                  <a:extLst>
                    <a:ext uri="{9D8B030D-6E8A-4147-A177-3AD203B41FA5}">
                      <a16:colId xmlns:a16="http://schemas.microsoft.com/office/drawing/2014/main" val="20004"/>
                    </a:ext>
                  </a:extLst>
                </a:gridCol>
              </a:tblGrid>
              <a:tr h="607450">
                <a:tc>
                  <a:txBody>
                    <a:bodyPr/>
                    <a:lstStyle/>
                    <a:p>
                      <a:pPr marL="0" lvl="0" indent="0" algn="ctr" rtl="0">
                        <a:spcBef>
                          <a:spcPts val="0"/>
                        </a:spcBef>
                        <a:spcAft>
                          <a:spcPts val="0"/>
                        </a:spcAft>
                        <a:buNone/>
                      </a:pPr>
                      <a:endParaRPr b="1"/>
                    </a:p>
                  </a:txBody>
                  <a:tcPr marL="91425" marR="91425" marT="91425" marB="91425" anchor="ctr"/>
                </a:tc>
                <a:tc>
                  <a:txBody>
                    <a:bodyPr/>
                    <a:lstStyle/>
                    <a:p>
                      <a:pPr marL="0" lvl="0" indent="0" algn="ctr" rtl="0">
                        <a:spcBef>
                          <a:spcPts val="0"/>
                        </a:spcBef>
                        <a:spcAft>
                          <a:spcPts val="0"/>
                        </a:spcAft>
                        <a:buNone/>
                      </a:pPr>
                      <a:r>
                        <a:rPr lang="en" b="1"/>
                        <a:t>song_1</a:t>
                      </a:r>
                      <a:endParaRPr b="1"/>
                    </a:p>
                  </a:txBody>
                  <a:tcPr marL="91425" marR="91425" marT="91425" marB="91425" anchor="ctr"/>
                </a:tc>
                <a:tc>
                  <a:txBody>
                    <a:bodyPr/>
                    <a:lstStyle/>
                    <a:p>
                      <a:pPr marL="0" lvl="0" indent="0" algn="ctr" rtl="0">
                        <a:spcBef>
                          <a:spcPts val="0"/>
                        </a:spcBef>
                        <a:spcAft>
                          <a:spcPts val="0"/>
                        </a:spcAft>
                        <a:buNone/>
                      </a:pPr>
                      <a:r>
                        <a:rPr lang="en" b="1"/>
                        <a:t>song_2</a:t>
                      </a:r>
                      <a:endParaRPr b="1"/>
                    </a:p>
                  </a:txBody>
                  <a:tcPr marL="91425" marR="91425" marT="91425" marB="91425" anchor="ctr"/>
                </a:tc>
                <a:tc>
                  <a:txBody>
                    <a:bodyPr/>
                    <a:lstStyle/>
                    <a:p>
                      <a:pPr marL="0" lvl="0" indent="0" algn="ctr" rtl="0">
                        <a:spcBef>
                          <a:spcPts val="0"/>
                        </a:spcBef>
                        <a:spcAft>
                          <a:spcPts val="0"/>
                        </a:spcAft>
                        <a:buNone/>
                      </a:pPr>
                      <a:r>
                        <a:rPr lang="en" b="1"/>
                        <a:t>song_3</a:t>
                      </a:r>
                      <a:endParaRPr b="1"/>
                    </a:p>
                  </a:txBody>
                  <a:tcPr marL="91425" marR="91425" marT="91425" marB="91425" anchor="ctr"/>
                </a:tc>
                <a:tc>
                  <a:txBody>
                    <a:bodyPr/>
                    <a:lstStyle/>
                    <a:p>
                      <a:pPr marL="0" lvl="0" indent="0" algn="ctr" rtl="0">
                        <a:spcBef>
                          <a:spcPts val="0"/>
                        </a:spcBef>
                        <a:spcAft>
                          <a:spcPts val="0"/>
                        </a:spcAft>
                        <a:buNone/>
                      </a:pPr>
                      <a:r>
                        <a:rPr lang="en" b="1"/>
                        <a:t>song4</a:t>
                      </a:r>
                      <a:endParaRPr b="1"/>
                    </a:p>
                  </a:txBody>
                  <a:tcPr marL="91425" marR="91425" marT="91425" marB="91425" anchor="ctr"/>
                </a:tc>
                <a:extLst>
                  <a:ext uri="{0D108BD9-81ED-4DB2-BD59-A6C34878D82A}">
                    <a16:rowId xmlns:a16="http://schemas.microsoft.com/office/drawing/2014/main" val="10000"/>
                  </a:ext>
                </a:extLst>
              </a:tr>
              <a:tr h="584150">
                <a:tc>
                  <a:txBody>
                    <a:bodyPr/>
                    <a:lstStyle/>
                    <a:p>
                      <a:pPr marL="0" lvl="0" indent="0" algn="ctr" rtl="0">
                        <a:spcBef>
                          <a:spcPts val="0"/>
                        </a:spcBef>
                        <a:spcAft>
                          <a:spcPts val="0"/>
                        </a:spcAft>
                        <a:buNone/>
                      </a:pPr>
                      <a:r>
                        <a:rPr lang="en" b="1"/>
                        <a:t>user_1</a:t>
                      </a:r>
                      <a:endParaRPr b="1"/>
                    </a:p>
                  </a:txBody>
                  <a:tcPr marL="91425" marR="91425" marT="91425" marB="91425" anchor="ctr"/>
                </a:tc>
                <a:tc>
                  <a:txBody>
                    <a:bodyPr/>
                    <a:lstStyle/>
                    <a:p>
                      <a:pPr marL="0" lvl="0" indent="0" algn="ctr" rtl="0">
                        <a:spcBef>
                          <a:spcPts val="0"/>
                        </a:spcBef>
                        <a:spcAft>
                          <a:spcPts val="0"/>
                        </a:spcAft>
                        <a:buNone/>
                      </a:pPr>
                      <a:r>
                        <a:rPr lang="en" b="1"/>
                        <a:t>2</a:t>
                      </a:r>
                      <a:endParaRPr b="1"/>
                    </a:p>
                  </a:txBody>
                  <a:tcPr marL="91425" marR="91425" marT="91425" marB="91425" anchor="ctr"/>
                </a:tc>
                <a:tc>
                  <a:txBody>
                    <a:bodyPr/>
                    <a:lstStyle/>
                    <a:p>
                      <a:pPr marL="0" lvl="0" indent="0" algn="ctr" rtl="0">
                        <a:spcBef>
                          <a:spcPts val="0"/>
                        </a:spcBef>
                        <a:spcAft>
                          <a:spcPts val="0"/>
                        </a:spcAft>
                        <a:buNone/>
                      </a:pPr>
                      <a:r>
                        <a:rPr lang="en" b="1"/>
                        <a:t>3</a:t>
                      </a:r>
                      <a:endParaRPr b="1"/>
                    </a:p>
                  </a:txBody>
                  <a:tcPr marL="91425" marR="91425" marT="91425" marB="91425" anchor="ctr"/>
                </a:tc>
                <a:tc>
                  <a:txBody>
                    <a:bodyPr/>
                    <a:lstStyle/>
                    <a:p>
                      <a:pPr marL="0" lvl="0" indent="0" algn="ctr" rtl="0">
                        <a:spcBef>
                          <a:spcPts val="0"/>
                        </a:spcBef>
                        <a:spcAft>
                          <a:spcPts val="0"/>
                        </a:spcAft>
                        <a:buNone/>
                      </a:pPr>
                      <a:r>
                        <a:rPr lang="en" b="1">
                          <a:solidFill>
                            <a:srgbClr val="FF0000"/>
                          </a:solidFill>
                        </a:rPr>
                        <a:t>?</a:t>
                      </a:r>
                      <a:endParaRPr b="1">
                        <a:solidFill>
                          <a:srgbClr val="FF0000"/>
                        </a:solidFill>
                      </a:endParaRPr>
                    </a:p>
                  </a:txBody>
                  <a:tcPr marL="91425" marR="91425" marT="91425" marB="91425" anchor="ctr"/>
                </a:tc>
                <a:tc>
                  <a:txBody>
                    <a:bodyPr/>
                    <a:lstStyle/>
                    <a:p>
                      <a:pPr marL="0" lvl="0" indent="0" algn="ctr" rtl="0">
                        <a:spcBef>
                          <a:spcPts val="0"/>
                        </a:spcBef>
                        <a:spcAft>
                          <a:spcPts val="0"/>
                        </a:spcAft>
                        <a:buNone/>
                      </a:pPr>
                      <a:r>
                        <a:rPr lang="en" b="1"/>
                        <a:t>1</a:t>
                      </a:r>
                      <a:endParaRPr b="1"/>
                    </a:p>
                  </a:txBody>
                  <a:tcPr marL="91425" marR="91425" marT="91425" marB="91425" anchor="ctr"/>
                </a:tc>
                <a:extLst>
                  <a:ext uri="{0D108BD9-81ED-4DB2-BD59-A6C34878D82A}">
                    <a16:rowId xmlns:a16="http://schemas.microsoft.com/office/drawing/2014/main" val="10001"/>
                  </a:ext>
                </a:extLst>
              </a:tr>
              <a:tr h="607450">
                <a:tc>
                  <a:txBody>
                    <a:bodyPr/>
                    <a:lstStyle/>
                    <a:p>
                      <a:pPr marL="0" lvl="0" indent="0" algn="ctr" rtl="0">
                        <a:spcBef>
                          <a:spcPts val="0"/>
                        </a:spcBef>
                        <a:spcAft>
                          <a:spcPts val="0"/>
                        </a:spcAft>
                        <a:buNone/>
                      </a:pPr>
                      <a:r>
                        <a:rPr lang="en" b="1"/>
                        <a:t>user_2</a:t>
                      </a:r>
                      <a:endParaRPr b="1"/>
                    </a:p>
                  </a:txBody>
                  <a:tcPr marL="91425" marR="91425" marT="91425" marB="91425" anchor="ctr"/>
                </a:tc>
                <a:tc>
                  <a:txBody>
                    <a:bodyPr/>
                    <a:lstStyle/>
                    <a:p>
                      <a:pPr marL="0" lvl="0" indent="0" algn="ctr" rtl="0">
                        <a:spcBef>
                          <a:spcPts val="0"/>
                        </a:spcBef>
                        <a:spcAft>
                          <a:spcPts val="0"/>
                        </a:spcAft>
                        <a:buNone/>
                      </a:pPr>
                      <a:r>
                        <a:rPr lang="en" b="1"/>
                        <a:t>2</a:t>
                      </a:r>
                      <a:endParaRPr b="1"/>
                    </a:p>
                  </a:txBody>
                  <a:tcPr marL="91425" marR="91425" marT="91425" marB="91425" anchor="ctr"/>
                </a:tc>
                <a:tc>
                  <a:txBody>
                    <a:bodyPr/>
                    <a:lstStyle/>
                    <a:p>
                      <a:pPr marL="0" lvl="0" indent="0" algn="ctr" rtl="0">
                        <a:spcBef>
                          <a:spcPts val="0"/>
                        </a:spcBef>
                        <a:spcAft>
                          <a:spcPts val="0"/>
                        </a:spcAft>
                        <a:buNone/>
                      </a:pPr>
                      <a:r>
                        <a:rPr lang="en" b="1"/>
                        <a:t>2</a:t>
                      </a:r>
                      <a:endParaRPr b="1"/>
                    </a:p>
                  </a:txBody>
                  <a:tcPr marL="91425" marR="91425" marT="91425" marB="91425" anchor="ctr"/>
                </a:tc>
                <a:tc>
                  <a:txBody>
                    <a:bodyPr/>
                    <a:lstStyle/>
                    <a:p>
                      <a:pPr marL="0" lvl="0" indent="0" algn="ctr" rtl="0">
                        <a:spcBef>
                          <a:spcPts val="0"/>
                        </a:spcBef>
                        <a:spcAft>
                          <a:spcPts val="0"/>
                        </a:spcAft>
                        <a:buNone/>
                      </a:pPr>
                      <a:r>
                        <a:rPr lang="en" b="1"/>
                        <a:t>4</a:t>
                      </a:r>
                      <a:endParaRPr b="1"/>
                    </a:p>
                  </a:txBody>
                  <a:tcPr marL="91425" marR="91425" marT="91425" marB="91425" anchor="ctr"/>
                </a:tc>
                <a:tc>
                  <a:txBody>
                    <a:bodyPr/>
                    <a:lstStyle/>
                    <a:p>
                      <a:pPr marL="0" lvl="0" indent="0" algn="ctr" rtl="0">
                        <a:spcBef>
                          <a:spcPts val="0"/>
                        </a:spcBef>
                        <a:spcAft>
                          <a:spcPts val="0"/>
                        </a:spcAft>
                        <a:buNone/>
                      </a:pPr>
                      <a:r>
                        <a:rPr lang="en" b="1"/>
                        <a:t>1</a:t>
                      </a:r>
                      <a:endParaRPr b="1"/>
                    </a:p>
                  </a:txBody>
                  <a:tcPr marL="91425" marR="91425" marT="91425" marB="91425" anchor="ctr"/>
                </a:tc>
                <a:extLst>
                  <a:ext uri="{0D108BD9-81ED-4DB2-BD59-A6C34878D82A}">
                    <a16:rowId xmlns:a16="http://schemas.microsoft.com/office/drawing/2014/main" val="10002"/>
                  </a:ext>
                </a:extLst>
              </a:tr>
              <a:tr h="584150">
                <a:tc>
                  <a:txBody>
                    <a:bodyPr/>
                    <a:lstStyle/>
                    <a:p>
                      <a:pPr marL="0" lvl="0" indent="0" algn="ctr" rtl="0">
                        <a:spcBef>
                          <a:spcPts val="0"/>
                        </a:spcBef>
                        <a:spcAft>
                          <a:spcPts val="0"/>
                        </a:spcAft>
                        <a:buNone/>
                      </a:pPr>
                      <a:r>
                        <a:rPr lang="en" b="1"/>
                        <a:t>user_3</a:t>
                      </a:r>
                      <a:endParaRPr b="1"/>
                    </a:p>
                  </a:txBody>
                  <a:tcPr marL="91425" marR="91425" marT="91425" marB="91425" anchor="ctr"/>
                </a:tc>
                <a:tc>
                  <a:txBody>
                    <a:bodyPr/>
                    <a:lstStyle/>
                    <a:p>
                      <a:pPr marL="0" lvl="0" indent="0" algn="ctr" rtl="0">
                        <a:spcBef>
                          <a:spcPts val="0"/>
                        </a:spcBef>
                        <a:spcAft>
                          <a:spcPts val="0"/>
                        </a:spcAft>
                        <a:buNone/>
                      </a:pPr>
                      <a:r>
                        <a:rPr lang="en" b="1">
                          <a:solidFill>
                            <a:srgbClr val="FF0000"/>
                          </a:solidFill>
                        </a:rPr>
                        <a:t>?</a:t>
                      </a:r>
                      <a:endParaRPr b="1">
                        <a:solidFill>
                          <a:srgbClr val="FF0000"/>
                        </a:solidFill>
                      </a:endParaRPr>
                    </a:p>
                  </a:txBody>
                  <a:tcPr marL="91425" marR="91425" marT="91425" marB="91425" anchor="ctr"/>
                </a:tc>
                <a:tc>
                  <a:txBody>
                    <a:bodyPr/>
                    <a:lstStyle/>
                    <a:p>
                      <a:pPr marL="0" lvl="0" indent="0" algn="ctr" rtl="0">
                        <a:spcBef>
                          <a:spcPts val="0"/>
                        </a:spcBef>
                        <a:spcAft>
                          <a:spcPts val="0"/>
                        </a:spcAft>
                        <a:buNone/>
                      </a:pPr>
                      <a:r>
                        <a:rPr lang="en" b="1">
                          <a:solidFill>
                            <a:srgbClr val="FF0000"/>
                          </a:solidFill>
                        </a:rPr>
                        <a:t>?</a:t>
                      </a:r>
                      <a:endParaRPr b="1">
                        <a:solidFill>
                          <a:srgbClr val="FF0000"/>
                        </a:solidFill>
                      </a:endParaRPr>
                    </a:p>
                  </a:txBody>
                  <a:tcPr marL="91425" marR="91425" marT="91425" marB="91425" anchor="ctr"/>
                </a:tc>
                <a:tc>
                  <a:txBody>
                    <a:bodyPr/>
                    <a:lstStyle/>
                    <a:p>
                      <a:pPr marL="0" lvl="0" indent="0" algn="ctr" rtl="0">
                        <a:spcBef>
                          <a:spcPts val="0"/>
                        </a:spcBef>
                        <a:spcAft>
                          <a:spcPts val="0"/>
                        </a:spcAft>
                        <a:buNone/>
                      </a:pPr>
                      <a:r>
                        <a:rPr lang="en" b="1"/>
                        <a:t>3</a:t>
                      </a:r>
                      <a:endParaRPr b="1"/>
                    </a:p>
                  </a:txBody>
                  <a:tcPr marL="91425" marR="91425" marT="91425" marB="91425" anchor="ctr"/>
                </a:tc>
                <a:tc>
                  <a:txBody>
                    <a:bodyPr/>
                    <a:lstStyle/>
                    <a:p>
                      <a:pPr marL="0" lvl="0" indent="0" algn="ctr" rtl="0">
                        <a:spcBef>
                          <a:spcPts val="0"/>
                        </a:spcBef>
                        <a:spcAft>
                          <a:spcPts val="0"/>
                        </a:spcAft>
                        <a:buNone/>
                      </a:pPr>
                      <a:r>
                        <a:rPr lang="en" b="1"/>
                        <a:t>1</a:t>
                      </a:r>
                      <a:endParaRPr b="1"/>
                    </a:p>
                  </a:txBody>
                  <a:tcPr marL="91425" marR="91425" marT="91425" marB="91425" anchor="ctr"/>
                </a:tc>
                <a:extLst>
                  <a:ext uri="{0D108BD9-81ED-4DB2-BD59-A6C34878D82A}">
                    <a16:rowId xmlns:a16="http://schemas.microsoft.com/office/drawing/2014/main" val="10003"/>
                  </a:ext>
                </a:extLst>
              </a:tr>
              <a:tr h="584150">
                <a:tc>
                  <a:txBody>
                    <a:bodyPr/>
                    <a:lstStyle/>
                    <a:p>
                      <a:pPr marL="0" lvl="0" indent="0" algn="ctr" rtl="0">
                        <a:spcBef>
                          <a:spcPts val="0"/>
                        </a:spcBef>
                        <a:spcAft>
                          <a:spcPts val="0"/>
                        </a:spcAft>
                        <a:buNone/>
                      </a:pPr>
                      <a:r>
                        <a:rPr lang="en" b="1"/>
                        <a:t>user_4</a:t>
                      </a:r>
                      <a:endParaRPr b="1"/>
                    </a:p>
                  </a:txBody>
                  <a:tcPr marL="91425" marR="91425" marT="91425" marB="91425" anchor="ctr"/>
                </a:tc>
                <a:tc>
                  <a:txBody>
                    <a:bodyPr/>
                    <a:lstStyle/>
                    <a:p>
                      <a:pPr marL="0" lvl="0" indent="0" algn="ctr" rtl="0">
                        <a:spcBef>
                          <a:spcPts val="0"/>
                        </a:spcBef>
                        <a:spcAft>
                          <a:spcPts val="0"/>
                        </a:spcAft>
                        <a:buNone/>
                      </a:pPr>
                      <a:r>
                        <a:rPr lang="en" b="1"/>
                        <a:t>1</a:t>
                      </a:r>
                      <a:endParaRPr b="1"/>
                    </a:p>
                  </a:txBody>
                  <a:tcPr marL="91425" marR="91425" marT="91425" marB="91425" anchor="ctr"/>
                </a:tc>
                <a:tc>
                  <a:txBody>
                    <a:bodyPr/>
                    <a:lstStyle/>
                    <a:p>
                      <a:pPr marL="0" lvl="0" indent="0" algn="ctr" rtl="0">
                        <a:spcBef>
                          <a:spcPts val="0"/>
                        </a:spcBef>
                        <a:spcAft>
                          <a:spcPts val="0"/>
                        </a:spcAft>
                        <a:buNone/>
                      </a:pPr>
                      <a:r>
                        <a:rPr lang="en" b="1">
                          <a:solidFill>
                            <a:srgbClr val="FF0000"/>
                          </a:solidFill>
                        </a:rPr>
                        <a:t>?</a:t>
                      </a:r>
                      <a:endParaRPr b="1">
                        <a:solidFill>
                          <a:srgbClr val="FF0000"/>
                        </a:solidFill>
                      </a:endParaRPr>
                    </a:p>
                  </a:txBody>
                  <a:tcPr marL="91425" marR="91425" marT="91425" marB="91425" anchor="ctr"/>
                </a:tc>
                <a:tc>
                  <a:txBody>
                    <a:bodyPr/>
                    <a:lstStyle/>
                    <a:p>
                      <a:pPr marL="0" lvl="0" indent="0" algn="ctr" rtl="0">
                        <a:spcBef>
                          <a:spcPts val="0"/>
                        </a:spcBef>
                        <a:spcAft>
                          <a:spcPts val="0"/>
                        </a:spcAft>
                        <a:buNone/>
                      </a:pPr>
                      <a:r>
                        <a:rPr lang="en" b="1"/>
                        <a:t>3</a:t>
                      </a:r>
                      <a:endParaRPr b="1"/>
                    </a:p>
                  </a:txBody>
                  <a:tcPr marL="91425" marR="91425" marT="91425" marB="91425" anchor="ctr"/>
                </a:tc>
                <a:tc>
                  <a:txBody>
                    <a:bodyPr/>
                    <a:lstStyle/>
                    <a:p>
                      <a:pPr marL="0" lvl="0" indent="0" algn="ctr" rtl="0">
                        <a:spcBef>
                          <a:spcPts val="0"/>
                        </a:spcBef>
                        <a:spcAft>
                          <a:spcPts val="0"/>
                        </a:spcAft>
                        <a:buNone/>
                      </a:pPr>
                      <a:r>
                        <a:rPr lang="en" b="1"/>
                        <a:t>2</a:t>
                      </a:r>
                      <a:endParaRPr b="1"/>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e93a935282_0_77"/>
          <p:cNvSpPr txBox="1"/>
          <p:nvPr/>
        </p:nvSpPr>
        <p:spPr>
          <a:xfrm>
            <a:off x="210668" y="177437"/>
            <a:ext cx="5116200" cy="507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3300" b="1" dirty="0">
                <a:solidFill>
                  <a:srgbClr val="2E2E2E"/>
                </a:solidFill>
                <a:latin typeface="Montserrat"/>
                <a:ea typeface="Montserrat"/>
                <a:cs typeface="Montserrat"/>
                <a:sym typeface="Montserrat"/>
              </a:rPr>
              <a:t>Matrix Factorization</a:t>
            </a:r>
            <a:endParaRPr sz="3300" b="1" dirty="0">
              <a:solidFill>
                <a:srgbClr val="2E2E2E"/>
              </a:solidFill>
              <a:latin typeface="Montserrat"/>
              <a:ea typeface="Montserrat"/>
              <a:cs typeface="Montserrat"/>
              <a:sym typeface="Montserrat"/>
            </a:endParaRPr>
          </a:p>
        </p:txBody>
      </p:sp>
      <p:sp>
        <p:nvSpPr>
          <p:cNvPr id="345" name="Google Shape;345;g2e93a935282_0_77"/>
          <p:cNvSpPr txBox="1"/>
          <p:nvPr/>
        </p:nvSpPr>
        <p:spPr>
          <a:xfrm>
            <a:off x="475250" y="715000"/>
            <a:ext cx="3732900" cy="1569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t>Phương pháp để phân rã một ma trận lớn thành những ma trận con nhỏ hơn, giúp dễ dàng hơn trong quá trình tìm ra các đặc trưng tiềm ẩn của dữ liệu</a:t>
            </a:r>
            <a:endParaRPr sz="1800"/>
          </a:p>
        </p:txBody>
      </p:sp>
      <p:sp>
        <p:nvSpPr>
          <p:cNvPr id="346" name="Google Shape;346;g2e93a935282_0_77"/>
          <p:cNvSpPr txBox="1"/>
          <p:nvPr/>
        </p:nvSpPr>
        <p:spPr>
          <a:xfrm>
            <a:off x="4572000" y="715013"/>
            <a:ext cx="4194600" cy="1569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t>Mục tiêu chính của Matrix Factorization trong collaborative là tìm ra hai ma trận nhỏ hơn (ma trận người dùng và ma trận mục) sao cho tích của chúng hay gần đúng với ma trận ban đầu</a:t>
            </a:r>
            <a:endParaRPr/>
          </a:p>
        </p:txBody>
      </p:sp>
      <p:pic>
        <p:nvPicPr>
          <p:cNvPr id="347" name="Google Shape;347;g2e93a935282_0_77"/>
          <p:cNvPicPr preferRelativeResize="0"/>
          <p:nvPr/>
        </p:nvPicPr>
        <p:blipFill>
          <a:blip r:embed="rId3">
            <a:alphaModFix/>
          </a:blip>
          <a:stretch>
            <a:fillRect/>
          </a:stretch>
        </p:blipFill>
        <p:spPr>
          <a:xfrm>
            <a:off x="1023925" y="2314563"/>
            <a:ext cx="7096125" cy="282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e93a935282_0_88"/>
          <p:cNvSpPr txBox="1"/>
          <p:nvPr/>
        </p:nvSpPr>
        <p:spPr>
          <a:xfrm>
            <a:off x="310681" y="177450"/>
            <a:ext cx="5116200" cy="507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3300" b="1" dirty="0">
                <a:solidFill>
                  <a:srgbClr val="2E2E2E"/>
                </a:solidFill>
                <a:latin typeface="Montserrat"/>
                <a:ea typeface="Montserrat"/>
                <a:cs typeface="Montserrat"/>
                <a:sym typeface="Montserrat"/>
              </a:rPr>
              <a:t>Matrix Factorization</a:t>
            </a:r>
            <a:endParaRPr sz="3300" b="1" dirty="0">
              <a:solidFill>
                <a:srgbClr val="2E2E2E"/>
              </a:solidFill>
              <a:latin typeface="Montserrat"/>
              <a:ea typeface="Montserrat"/>
              <a:cs typeface="Montserrat"/>
              <a:sym typeface="Montserrat"/>
            </a:endParaRPr>
          </a:p>
        </p:txBody>
      </p:sp>
      <p:pic>
        <p:nvPicPr>
          <p:cNvPr id="353" name="Google Shape;353;g2e93a935282_0_88"/>
          <p:cNvPicPr preferRelativeResize="0"/>
          <p:nvPr/>
        </p:nvPicPr>
        <p:blipFill>
          <a:blip r:embed="rId3">
            <a:alphaModFix/>
          </a:blip>
          <a:stretch>
            <a:fillRect/>
          </a:stretch>
        </p:blipFill>
        <p:spPr>
          <a:xfrm>
            <a:off x="1023925" y="2314563"/>
            <a:ext cx="7096125" cy="2828925"/>
          </a:xfrm>
          <a:prstGeom prst="rect">
            <a:avLst/>
          </a:prstGeom>
          <a:noFill/>
          <a:ln>
            <a:noFill/>
          </a:ln>
        </p:spPr>
      </p:pic>
      <p:sp>
        <p:nvSpPr>
          <p:cNvPr id="354" name="Google Shape;354;g2e93a935282_0_88"/>
          <p:cNvSpPr txBox="1"/>
          <p:nvPr/>
        </p:nvSpPr>
        <p:spPr>
          <a:xfrm>
            <a:off x="555650" y="762763"/>
            <a:ext cx="60564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t>Trong Collaborative Filtering, Matrix Factorization giúp dự đoán sở thích của người dùng cho các mục mà họ chưa đánh giá bằng cách sử dụng các yếu tố tiềm ẩn đã học được từ dữ liệu đã có.</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Shape 219"/>
        <p:cNvGrpSpPr/>
        <p:nvPr/>
      </p:nvGrpSpPr>
      <p:grpSpPr>
        <a:xfrm>
          <a:off x="0" y="0"/>
          <a:ext cx="0" cy="0"/>
          <a:chOff x="0" y="0"/>
          <a:chExt cx="0" cy="0"/>
        </a:xfrm>
      </p:grpSpPr>
      <p:sp>
        <p:nvSpPr>
          <p:cNvPr id="220" name="Google Shape;220;g274de331fff_0_52"/>
          <p:cNvSpPr txBox="1"/>
          <p:nvPr/>
        </p:nvSpPr>
        <p:spPr>
          <a:xfrm>
            <a:off x="3263700" y="713975"/>
            <a:ext cx="3270600" cy="2772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 sz="1800" b="1">
                <a:solidFill>
                  <a:srgbClr val="587DFF"/>
                </a:solidFill>
                <a:latin typeface="Montserrat SemiBold"/>
                <a:ea typeface="Montserrat SemiBold"/>
                <a:cs typeface="Montserrat SemiBold"/>
                <a:sym typeface="Montserrat SemiBold"/>
              </a:rPr>
              <a:t>Khoa Công nghệ thông tin</a:t>
            </a:r>
            <a:endParaRPr sz="700" b="0" i="0" u="none" strike="noStrike" cap="none">
              <a:solidFill>
                <a:srgbClr val="000000"/>
              </a:solidFill>
              <a:latin typeface="Arial"/>
              <a:ea typeface="Arial"/>
              <a:cs typeface="Arial"/>
              <a:sym typeface="Arial"/>
            </a:endParaRPr>
          </a:p>
        </p:txBody>
      </p:sp>
      <p:sp>
        <p:nvSpPr>
          <p:cNvPr id="221" name="Google Shape;221;g274de331fff_0_52"/>
          <p:cNvSpPr txBox="1"/>
          <p:nvPr/>
        </p:nvSpPr>
        <p:spPr>
          <a:xfrm>
            <a:off x="2960705" y="133000"/>
            <a:ext cx="38766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00"/>
              <a:buFont typeface="Arial"/>
              <a:buNone/>
            </a:pPr>
            <a:r>
              <a:rPr lang="en" sz="3200" b="1">
                <a:solidFill>
                  <a:srgbClr val="2E2E2E"/>
                </a:solidFill>
                <a:latin typeface="Nunito"/>
                <a:ea typeface="Nunito"/>
                <a:cs typeface="Nunito"/>
                <a:sym typeface="Nunito"/>
              </a:rPr>
              <a:t>Đại học Thăng Long</a:t>
            </a:r>
            <a:endParaRPr sz="100" b="0" i="0" u="none" strike="noStrike" cap="none">
              <a:solidFill>
                <a:srgbClr val="000000"/>
              </a:solidFill>
              <a:latin typeface="Arial"/>
              <a:ea typeface="Arial"/>
              <a:cs typeface="Arial"/>
              <a:sym typeface="Arial"/>
            </a:endParaRPr>
          </a:p>
        </p:txBody>
      </p:sp>
      <p:sp>
        <p:nvSpPr>
          <p:cNvPr id="222" name="Google Shape;222;g274de331fff_0_52"/>
          <p:cNvSpPr txBox="1"/>
          <p:nvPr/>
        </p:nvSpPr>
        <p:spPr>
          <a:xfrm rot="5400000">
            <a:off x="7943940" y="1400550"/>
            <a:ext cx="1911000" cy="1386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900"/>
              <a:buFont typeface="Arial"/>
              <a:buNone/>
            </a:pPr>
            <a:r>
              <a:rPr lang="en" sz="900" b="1" i="0" u="none" strike="noStrike" cap="none">
                <a:solidFill>
                  <a:srgbClr val="FFFFFF"/>
                </a:solidFill>
                <a:latin typeface="Montserrat SemiBold"/>
                <a:ea typeface="Montserrat SemiBold"/>
                <a:cs typeface="Montserrat SemiBold"/>
                <a:sym typeface="Montserrat SemiBold"/>
              </a:rPr>
              <a:t>Nursing Major Medical Science </a:t>
            </a:r>
            <a:endParaRPr sz="700" b="0" i="0" u="none" strike="noStrike" cap="none">
              <a:solidFill>
                <a:srgbClr val="000000"/>
              </a:solidFill>
              <a:latin typeface="Arial"/>
              <a:ea typeface="Arial"/>
              <a:cs typeface="Arial"/>
              <a:sym typeface="Arial"/>
            </a:endParaRPr>
          </a:p>
        </p:txBody>
      </p:sp>
      <p:sp>
        <p:nvSpPr>
          <p:cNvPr id="223" name="Google Shape;223;g274de331fff_0_52"/>
          <p:cNvSpPr txBox="1"/>
          <p:nvPr/>
        </p:nvSpPr>
        <p:spPr>
          <a:xfrm rot="5400000">
            <a:off x="8330041" y="3826092"/>
            <a:ext cx="1138800" cy="1386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900"/>
              <a:buFont typeface="Arial"/>
              <a:buNone/>
            </a:pPr>
            <a:r>
              <a:rPr lang="en" sz="900" b="1" i="0" u="none" strike="noStrike" cap="none">
                <a:solidFill>
                  <a:srgbClr val="FFFFFF"/>
                </a:solidFill>
                <a:latin typeface="Montserrat SemiBold"/>
                <a:ea typeface="Montserrat SemiBold"/>
                <a:cs typeface="Montserrat SemiBold"/>
                <a:sym typeface="Montserrat SemiBold"/>
              </a:rPr>
              <a:t>Thesis Defense</a:t>
            </a:r>
            <a:endParaRPr sz="700" b="0" i="0" u="none" strike="noStrike" cap="none">
              <a:solidFill>
                <a:srgbClr val="000000"/>
              </a:solidFill>
              <a:latin typeface="Arial"/>
              <a:ea typeface="Arial"/>
              <a:cs typeface="Arial"/>
              <a:sym typeface="Arial"/>
            </a:endParaRPr>
          </a:p>
        </p:txBody>
      </p:sp>
      <p:pic>
        <p:nvPicPr>
          <p:cNvPr id="224" name="Google Shape;224;g274de331fff_0_52"/>
          <p:cNvPicPr preferRelativeResize="0"/>
          <p:nvPr/>
        </p:nvPicPr>
        <p:blipFill>
          <a:blip r:embed="rId3">
            <a:alphaModFix/>
          </a:blip>
          <a:stretch>
            <a:fillRect/>
          </a:stretch>
        </p:blipFill>
        <p:spPr>
          <a:xfrm>
            <a:off x="211325" y="172425"/>
            <a:ext cx="1458413" cy="492600"/>
          </a:xfrm>
          <a:prstGeom prst="rect">
            <a:avLst/>
          </a:prstGeom>
          <a:noFill/>
          <a:ln>
            <a:noFill/>
          </a:ln>
        </p:spPr>
      </p:pic>
      <p:sp>
        <p:nvSpPr>
          <p:cNvPr id="225" name="Google Shape;225;g274de331fff_0_52"/>
          <p:cNvSpPr txBox="1"/>
          <p:nvPr/>
        </p:nvSpPr>
        <p:spPr>
          <a:xfrm>
            <a:off x="501750" y="1555950"/>
            <a:ext cx="8140500" cy="1015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3300" b="1">
                <a:solidFill>
                  <a:srgbClr val="2E2E2E"/>
                </a:solidFill>
                <a:latin typeface="Montserrat"/>
                <a:ea typeface="Montserrat"/>
                <a:cs typeface="Montserrat"/>
                <a:sym typeface="Montserrat"/>
              </a:rPr>
              <a:t>XÂY DỰNG HỆ THỐNG KHUYẾN NGHỊ BÀI HÁT THEO SỞ THÍCH</a:t>
            </a:r>
            <a:endParaRPr sz="3300" i="0" u="none" strike="noStrike" cap="none">
              <a:solidFill>
                <a:srgbClr val="000000"/>
              </a:solidFill>
              <a:latin typeface="Montserrat"/>
              <a:ea typeface="Montserrat"/>
              <a:cs typeface="Montserrat"/>
              <a:sym typeface="Montserrat"/>
            </a:endParaRPr>
          </a:p>
        </p:txBody>
      </p:sp>
      <p:sp>
        <p:nvSpPr>
          <p:cNvPr id="226" name="Google Shape;226;g274de331fff_0_52"/>
          <p:cNvSpPr txBox="1"/>
          <p:nvPr/>
        </p:nvSpPr>
        <p:spPr>
          <a:xfrm>
            <a:off x="1878900" y="2930675"/>
            <a:ext cx="6040200" cy="58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dk2"/>
                </a:solidFill>
                <a:latin typeface="Montserrat"/>
                <a:ea typeface="Montserrat"/>
                <a:cs typeface="Montserrat"/>
                <a:sym typeface="Montserrat"/>
              </a:rPr>
              <a:t>Giảng viên hướng dẫn: TS. NGUYỄN THỊ HUYỀN CHÂU</a:t>
            </a:r>
            <a:endParaRPr sz="1600" b="1">
              <a:solidFill>
                <a:schemeClr val="dk2"/>
              </a:solidFill>
              <a:latin typeface="Montserrat"/>
              <a:ea typeface="Montserrat"/>
              <a:cs typeface="Montserrat"/>
              <a:sym typeface="Montserrat"/>
            </a:endParaRPr>
          </a:p>
        </p:txBody>
      </p:sp>
      <p:sp>
        <p:nvSpPr>
          <p:cNvPr id="227" name="Google Shape;227;g274de331fff_0_52"/>
          <p:cNvSpPr txBox="1"/>
          <p:nvPr/>
        </p:nvSpPr>
        <p:spPr>
          <a:xfrm>
            <a:off x="3504150" y="4597725"/>
            <a:ext cx="27897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i="1">
                <a:solidFill>
                  <a:schemeClr val="dk2"/>
                </a:solidFill>
                <a:latin typeface="Nunito"/>
                <a:ea typeface="Nunito"/>
                <a:cs typeface="Nunito"/>
                <a:sym typeface="Nunito"/>
              </a:rPr>
              <a:t>Hà Nội, ngày 01/07/2024</a:t>
            </a:r>
            <a:endParaRPr sz="1700" i="1">
              <a:solidFill>
                <a:schemeClr val="dk2"/>
              </a:solidFill>
              <a:latin typeface="Nunito"/>
              <a:ea typeface="Nunito"/>
              <a:cs typeface="Nunito"/>
              <a:sym typeface="Nunito"/>
            </a:endParaRPr>
          </a:p>
        </p:txBody>
      </p:sp>
      <p:sp>
        <p:nvSpPr>
          <p:cNvPr id="2" name="Rectangle 1">
            <a:extLst>
              <a:ext uri="{FF2B5EF4-FFF2-40B4-BE49-F238E27FC236}">
                <a16:creationId xmlns:a16="http://schemas.microsoft.com/office/drawing/2014/main" id="{AD34F784-D2AA-9AD8-ED25-4A8F20DB4611}"/>
              </a:ext>
            </a:extLst>
          </p:cNvPr>
          <p:cNvSpPr/>
          <p:nvPr/>
        </p:nvSpPr>
        <p:spPr>
          <a:xfrm>
            <a:off x="8658317" y="364730"/>
            <a:ext cx="343646" cy="4100062"/>
          </a:xfrm>
          <a:prstGeom prst="rect">
            <a:avLst/>
          </a:prstGeom>
          <a:solidFill>
            <a:srgbClr val="EF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2e93a935282_0_98"/>
          <p:cNvSpPr txBox="1"/>
          <p:nvPr/>
        </p:nvSpPr>
        <p:spPr>
          <a:xfrm>
            <a:off x="296869" y="197138"/>
            <a:ext cx="71688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800" b="1" dirty="0">
                <a:solidFill>
                  <a:srgbClr val="2E2E2E"/>
                </a:solidFill>
                <a:latin typeface="Montserrat"/>
                <a:ea typeface="Montserrat"/>
                <a:cs typeface="Montserrat"/>
                <a:sym typeface="Montserrat"/>
              </a:rPr>
              <a:t>Stochastic Gradient Descent (SGD)</a:t>
            </a:r>
            <a:endParaRPr sz="2800" b="1" dirty="0">
              <a:solidFill>
                <a:srgbClr val="2E2E2E"/>
              </a:solidFill>
              <a:latin typeface="Montserrat"/>
              <a:ea typeface="Montserrat"/>
              <a:cs typeface="Montserrat"/>
              <a:sym typeface="Montserrat"/>
            </a:endParaRPr>
          </a:p>
        </p:txBody>
      </p:sp>
      <p:sp>
        <p:nvSpPr>
          <p:cNvPr id="360" name="Google Shape;360;g2e93a935282_0_98"/>
          <p:cNvSpPr txBox="1"/>
          <p:nvPr/>
        </p:nvSpPr>
        <p:spPr>
          <a:xfrm>
            <a:off x="566950" y="733275"/>
            <a:ext cx="77574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t>Tối ưu hóa các vector tiềm ẩn P và Q bằng cách liên tục cập nhật chúng theo hướng giảm của gradient. Lặp lại quá trình cập nhật cho đến khi hàm mất mát hội tụ, tức là không giảm đáng kể nữa, hoặc sau một số lượng vòng lặp nhất định</a:t>
            </a:r>
            <a:endParaRPr sz="1800"/>
          </a:p>
        </p:txBody>
      </p:sp>
      <p:pic>
        <p:nvPicPr>
          <p:cNvPr id="361" name="Google Shape;361;g2e93a935282_0_98"/>
          <p:cNvPicPr preferRelativeResize="0"/>
          <p:nvPr/>
        </p:nvPicPr>
        <p:blipFill>
          <a:blip r:embed="rId3">
            <a:alphaModFix/>
          </a:blip>
          <a:stretch>
            <a:fillRect/>
          </a:stretch>
        </p:blipFill>
        <p:spPr>
          <a:xfrm>
            <a:off x="1253700" y="2236350"/>
            <a:ext cx="6383899" cy="2907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e93a935282_0_113"/>
          <p:cNvSpPr txBox="1"/>
          <p:nvPr/>
        </p:nvSpPr>
        <p:spPr>
          <a:xfrm>
            <a:off x="296394" y="177450"/>
            <a:ext cx="5116200" cy="507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3300" b="1" dirty="0">
                <a:solidFill>
                  <a:srgbClr val="2E2E2E"/>
                </a:solidFill>
                <a:latin typeface="Montserrat"/>
                <a:ea typeface="Montserrat"/>
                <a:cs typeface="Montserrat"/>
                <a:sym typeface="Montserrat"/>
              </a:rPr>
              <a:t>Matrix Factorization</a:t>
            </a:r>
            <a:endParaRPr sz="3300" b="1" dirty="0">
              <a:solidFill>
                <a:srgbClr val="2E2E2E"/>
              </a:solidFill>
              <a:latin typeface="Montserrat"/>
              <a:ea typeface="Montserrat"/>
              <a:cs typeface="Montserrat"/>
              <a:sym typeface="Montserrat"/>
            </a:endParaRPr>
          </a:p>
        </p:txBody>
      </p:sp>
      <p:pic>
        <p:nvPicPr>
          <p:cNvPr id="367" name="Google Shape;367;g2e93a935282_0_113"/>
          <p:cNvPicPr preferRelativeResize="0"/>
          <p:nvPr/>
        </p:nvPicPr>
        <p:blipFill>
          <a:blip r:embed="rId3">
            <a:alphaModFix/>
          </a:blip>
          <a:stretch>
            <a:fillRect/>
          </a:stretch>
        </p:blipFill>
        <p:spPr>
          <a:xfrm>
            <a:off x="1023925" y="2314563"/>
            <a:ext cx="7096125" cy="2828925"/>
          </a:xfrm>
          <a:prstGeom prst="rect">
            <a:avLst/>
          </a:prstGeom>
          <a:noFill/>
          <a:ln>
            <a:noFill/>
          </a:ln>
        </p:spPr>
      </p:pic>
      <p:sp>
        <p:nvSpPr>
          <p:cNvPr id="368" name="Google Shape;368;g2e93a935282_0_113"/>
          <p:cNvSpPr txBox="1"/>
          <p:nvPr/>
        </p:nvSpPr>
        <p:spPr>
          <a:xfrm>
            <a:off x="555650" y="762775"/>
            <a:ext cx="7564500" cy="1569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t>Trong Collaborative Filtering, Matrix Factorization giúp dự đoán sở thích của người dùng cho các mục mà họ chưa đánh giá bằng cách sử dụng các yếu tố tiềm ẩn đã học được từ dữ liệu đã có. Sau khi đã được tối ưu, sử dụng các vector ẩn để dự đoán các giá trị thiếu trong user-item matrix ban đầu.</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2e93a935282_0_109"/>
          <p:cNvSpPr txBox="1"/>
          <p:nvPr/>
        </p:nvSpPr>
        <p:spPr>
          <a:xfrm>
            <a:off x="2013900" y="370225"/>
            <a:ext cx="5116200" cy="507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3300" b="1">
                <a:solidFill>
                  <a:srgbClr val="2E2E2E"/>
                </a:solidFill>
                <a:latin typeface="Montserrat"/>
                <a:ea typeface="Montserrat"/>
                <a:cs typeface="Montserrat"/>
                <a:sym typeface="Montserrat"/>
              </a:rPr>
              <a:t>Gợi ý cho người dùng</a:t>
            </a:r>
            <a:endParaRPr sz="3300" b="1">
              <a:solidFill>
                <a:srgbClr val="2E2E2E"/>
              </a:solidFill>
              <a:latin typeface="Montserrat"/>
              <a:ea typeface="Montserrat"/>
              <a:cs typeface="Montserrat"/>
              <a:sym typeface="Montserrat"/>
            </a:endParaRPr>
          </a:p>
        </p:txBody>
      </p:sp>
      <p:pic>
        <p:nvPicPr>
          <p:cNvPr id="374" name="Google Shape;374;g2e93a935282_0_109"/>
          <p:cNvPicPr preferRelativeResize="0"/>
          <p:nvPr/>
        </p:nvPicPr>
        <p:blipFill>
          <a:blip r:embed="rId3">
            <a:alphaModFix/>
          </a:blip>
          <a:stretch>
            <a:fillRect/>
          </a:stretch>
        </p:blipFill>
        <p:spPr>
          <a:xfrm>
            <a:off x="456413" y="2295287"/>
            <a:ext cx="4267200" cy="809625"/>
          </a:xfrm>
          <a:prstGeom prst="rect">
            <a:avLst/>
          </a:prstGeom>
          <a:noFill/>
          <a:ln>
            <a:noFill/>
          </a:ln>
        </p:spPr>
      </p:pic>
      <p:pic>
        <p:nvPicPr>
          <p:cNvPr id="375" name="Google Shape;375;g2e93a935282_0_109"/>
          <p:cNvPicPr preferRelativeResize="0"/>
          <p:nvPr/>
        </p:nvPicPr>
        <p:blipFill>
          <a:blip r:embed="rId4">
            <a:alphaModFix/>
          </a:blip>
          <a:stretch>
            <a:fillRect/>
          </a:stretch>
        </p:blipFill>
        <p:spPr>
          <a:xfrm>
            <a:off x="5241600" y="2385775"/>
            <a:ext cx="3648075" cy="628650"/>
          </a:xfrm>
          <a:prstGeom prst="rect">
            <a:avLst/>
          </a:prstGeom>
          <a:noFill/>
          <a:ln>
            <a:noFill/>
          </a:ln>
        </p:spPr>
      </p:pic>
      <p:pic>
        <p:nvPicPr>
          <p:cNvPr id="376" name="Google Shape;376;g2e93a935282_0_109"/>
          <p:cNvPicPr preferRelativeResize="0"/>
          <p:nvPr/>
        </p:nvPicPr>
        <p:blipFill>
          <a:blip r:embed="rId5">
            <a:alphaModFix/>
          </a:blip>
          <a:stretch>
            <a:fillRect/>
          </a:stretch>
        </p:blipFill>
        <p:spPr>
          <a:xfrm>
            <a:off x="456413" y="1120750"/>
            <a:ext cx="3648075" cy="994028"/>
          </a:xfrm>
          <a:prstGeom prst="rect">
            <a:avLst/>
          </a:prstGeom>
          <a:noFill/>
          <a:ln>
            <a:noFill/>
          </a:ln>
        </p:spPr>
      </p:pic>
      <p:sp>
        <p:nvSpPr>
          <p:cNvPr id="377" name="Google Shape;377;g2e93a935282_0_109"/>
          <p:cNvSpPr txBox="1"/>
          <p:nvPr/>
        </p:nvSpPr>
        <p:spPr>
          <a:xfrm>
            <a:off x="513563" y="3104912"/>
            <a:ext cx="7893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Tính cosine similarity hoặc dot product và tất cả các vector qi của các mục.</a:t>
            </a:r>
            <a:endParaRPr sz="1800" dirty="0"/>
          </a:p>
          <a:p>
            <a:pPr marL="0" lvl="0" indent="0" algn="l" rtl="0">
              <a:spcBef>
                <a:spcPts val="0"/>
              </a:spcBef>
              <a:spcAft>
                <a:spcPts val="0"/>
              </a:spcAft>
              <a:buNone/>
            </a:pPr>
            <a:r>
              <a:rPr lang="en" sz="1800" dirty="0"/>
              <a:t>Chọn ra các mục có cosine similarity hoặc dot product cao nhất để gợi ý cho người dùng</a:t>
            </a:r>
            <a:endParaRPr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2e92af7efbd_0_57"/>
          <p:cNvSpPr txBox="1"/>
          <p:nvPr/>
        </p:nvSpPr>
        <p:spPr>
          <a:xfrm>
            <a:off x="4463500" y="1687025"/>
            <a:ext cx="2647500" cy="1616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00"/>
              <a:buFont typeface="Arial"/>
              <a:buNone/>
            </a:pPr>
            <a:r>
              <a:rPr lang="en" sz="3500" b="1">
                <a:latin typeface="Montserrat"/>
                <a:ea typeface="Montserrat"/>
                <a:cs typeface="Montserrat"/>
                <a:sym typeface="Montserrat"/>
              </a:rPr>
              <a:t>03.</a:t>
            </a:r>
            <a:endParaRPr sz="3500" b="1">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900"/>
              <a:buFont typeface="Arial"/>
              <a:buNone/>
            </a:pPr>
            <a:r>
              <a:rPr lang="en" sz="3500" b="1">
                <a:latin typeface="Montserrat"/>
                <a:ea typeface="Montserrat"/>
                <a:cs typeface="Montserrat"/>
                <a:sym typeface="Montserrat"/>
              </a:rPr>
              <a:t>Thiết kế </a:t>
            </a:r>
            <a:endParaRPr sz="3500" b="1">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900"/>
              <a:buFont typeface="Arial"/>
              <a:buNone/>
            </a:pPr>
            <a:r>
              <a:rPr lang="en" sz="3500" b="1">
                <a:latin typeface="Montserrat"/>
                <a:ea typeface="Montserrat"/>
                <a:cs typeface="Montserrat"/>
                <a:sym typeface="Montserrat"/>
              </a:rPr>
              <a:t>Hệ thống</a:t>
            </a:r>
            <a:endParaRPr sz="3500" b="1">
              <a:latin typeface="Montserrat"/>
              <a:ea typeface="Montserrat"/>
              <a:cs typeface="Montserrat"/>
              <a:sym typeface="Montserrat"/>
            </a:endParaRPr>
          </a:p>
        </p:txBody>
      </p:sp>
      <p:pic>
        <p:nvPicPr>
          <p:cNvPr id="383" name="Google Shape;383;g2e92af7efbd_0_57"/>
          <p:cNvPicPr preferRelativeResize="0"/>
          <p:nvPr/>
        </p:nvPicPr>
        <p:blipFill>
          <a:blip r:embed="rId3">
            <a:alphaModFix/>
          </a:blip>
          <a:stretch>
            <a:fillRect/>
          </a:stretch>
        </p:blipFill>
        <p:spPr>
          <a:xfrm>
            <a:off x="233125" y="1259825"/>
            <a:ext cx="3459276" cy="2470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e92af7efbd_0_27"/>
          <p:cNvSpPr txBox="1"/>
          <p:nvPr/>
        </p:nvSpPr>
        <p:spPr>
          <a:xfrm>
            <a:off x="2296950" y="283500"/>
            <a:ext cx="4550100" cy="384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500" b="1">
                <a:solidFill>
                  <a:srgbClr val="2E2E2E"/>
                </a:solidFill>
                <a:latin typeface="Montserrat"/>
                <a:ea typeface="Montserrat"/>
                <a:cs typeface="Montserrat"/>
                <a:sym typeface="Montserrat"/>
              </a:rPr>
              <a:t>Các hệ thống sử dụng</a:t>
            </a:r>
            <a:endParaRPr sz="2500" i="0" u="none" strike="noStrike" cap="none">
              <a:solidFill>
                <a:srgbClr val="000000"/>
              </a:solidFill>
              <a:latin typeface="Montserrat"/>
              <a:ea typeface="Montserrat"/>
              <a:cs typeface="Montserrat"/>
              <a:sym typeface="Montserrat"/>
            </a:endParaRPr>
          </a:p>
        </p:txBody>
      </p:sp>
      <p:pic>
        <p:nvPicPr>
          <p:cNvPr id="389" name="Google Shape;389;g2e92af7efbd_0_27"/>
          <p:cNvPicPr preferRelativeResize="0"/>
          <p:nvPr/>
        </p:nvPicPr>
        <p:blipFill>
          <a:blip r:embed="rId3">
            <a:alphaModFix/>
          </a:blip>
          <a:stretch>
            <a:fillRect/>
          </a:stretch>
        </p:blipFill>
        <p:spPr>
          <a:xfrm>
            <a:off x="4606975" y="939975"/>
            <a:ext cx="4212551" cy="601800"/>
          </a:xfrm>
          <a:prstGeom prst="rect">
            <a:avLst/>
          </a:prstGeom>
          <a:noFill/>
          <a:ln>
            <a:noFill/>
          </a:ln>
        </p:spPr>
      </p:pic>
      <p:sp>
        <p:nvSpPr>
          <p:cNvPr id="390" name="Google Shape;390;g2e92af7efbd_0_27"/>
          <p:cNvSpPr txBox="1"/>
          <p:nvPr/>
        </p:nvSpPr>
        <p:spPr>
          <a:xfrm>
            <a:off x="876300" y="939975"/>
            <a:ext cx="3518700" cy="966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 sz="1600" dirty="0"/>
              <a:t>Framework ứng dụng: </a:t>
            </a:r>
            <a:endParaRPr sz="1600" dirty="0"/>
          </a:p>
          <a:p>
            <a:pPr marL="457200" marR="0" lvl="0" indent="-330200" algn="l" rtl="0">
              <a:lnSpc>
                <a:spcPct val="115000"/>
              </a:lnSpc>
              <a:spcBef>
                <a:spcPts val="1200"/>
              </a:spcBef>
              <a:spcAft>
                <a:spcPts val="0"/>
              </a:spcAft>
              <a:buSzPts val="1600"/>
              <a:buChar char="●"/>
            </a:pPr>
            <a:r>
              <a:rPr lang="en" sz="1600" dirty="0"/>
              <a:t>Giao diện VueJs (JavaScript)</a:t>
            </a:r>
            <a:endParaRPr sz="1600" dirty="0"/>
          </a:p>
          <a:p>
            <a:pPr marL="457200" marR="0" lvl="0" indent="-330200" algn="l" rtl="0">
              <a:lnSpc>
                <a:spcPct val="115000"/>
              </a:lnSpc>
              <a:spcBef>
                <a:spcPts val="0"/>
              </a:spcBef>
              <a:spcAft>
                <a:spcPts val="0"/>
              </a:spcAft>
              <a:buSzPts val="1600"/>
              <a:buChar char="●"/>
            </a:pPr>
            <a:r>
              <a:rPr lang="en" sz="1600" dirty="0"/>
              <a:t>Backend FastAPI (Python)</a:t>
            </a:r>
            <a:endParaRPr sz="1600" dirty="0"/>
          </a:p>
        </p:txBody>
      </p:sp>
      <p:sp>
        <p:nvSpPr>
          <p:cNvPr id="391" name="Google Shape;391;g2e92af7efbd_0_27"/>
          <p:cNvSpPr txBox="1"/>
          <p:nvPr/>
        </p:nvSpPr>
        <p:spPr>
          <a:xfrm>
            <a:off x="876300" y="2540250"/>
            <a:ext cx="3518700" cy="1249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 sz="1600" dirty="0"/>
              <a:t>Hệ thống lưu trữ và cơ sở dữ liệu: </a:t>
            </a:r>
            <a:endParaRPr sz="1600" dirty="0"/>
          </a:p>
          <a:p>
            <a:pPr marL="457200" marR="0" lvl="0" indent="-330200" algn="l" rtl="0">
              <a:lnSpc>
                <a:spcPct val="115000"/>
              </a:lnSpc>
              <a:spcBef>
                <a:spcPts val="1200"/>
              </a:spcBef>
              <a:spcAft>
                <a:spcPts val="0"/>
              </a:spcAft>
              <a:buSzPts val="1600"/>
              <a:buChar char="●"/>
            </a:pPr>
            <a:r>
              <a:rPr lang="en" sz="1600" dirty="0"/>
              <a:t>S3 object storage</a:t>
            </a:r>
            <a:endParaRPr sz="1600" dirty="0"/>
          </a:p>
          <a:p>
            <a:pPr marL="457200" marR="0" lvl="0" indent="-330200" algn="l" rtl="0">
              <a:lnSpc>
                <a:spcPct val="115000"/>
              </a:lnSpc>
              <a:spcBef>
                <a:spcPts val="0"/>
              </a:spcBef>
              <a:spcAft>
                <a:spcPts val="0"/>
              </a:spcAft>
              <a:buSzPts val="1600"/>
              <a:buChar char="●"/>
            </a:pPr>
            <a:r>
              <a:rPr lang="en" sz="1600" dirty="0"/>
              <a:t>MongoDB</a:t>
            </a:r>
            <a:endParaRPr sz="1600" dirty="0"/>
          </a:p>
          <a:p>
            <a:pPr marL="457200" marR="0" lvl="0" indent="-330200" algn="l" rtl="0">
              <a:lnSpc>
                <a:spcPct val="115000"/>
              </a:lnSpc>
              <a:spcBef>
                <a:spcPts val="0"/>
              </a:spcBef>
              <a:spcAft>
                <a:spcPts val="0"/>
              </a:spcAft>
              <a:buSzPts val="1600"/>
              <a:buChar char="●"/>
            </a:pPr>
            <a:r>
              <a:rPr lang="en" sz="1600" dirty="0"/>
              <a:t>Microsoft SQL server</a:t>
            </a:r>
            <a:endParaRPr sz="1600" dirty="0"/>
          </a:p>
        </p:txBody>
      </p:sp>
      <p:pic>
        <p:nvPicPr>
          <p:cNvPr id="392" name="Google Shape;392;g2e92af7efbd_0_27"/>
          <p:cNvPicPr preferRelativeResize="0"/>
          <p:nvPr/>
        </p:nvPicPr>
        <p:blipFill>
          <a:blip r:embed="rId4">
            <a:alphaModFix/>
          </a:blip>
          <a:stretch>
            <a:fillRect/>
          </a:stretch>
        </p:blipFill>
        <p:spPr>
          <a:xfrm>
            <a:off x="5266475" y="2374150"/>
            <a:ext cx="1146400" cy="1146400"/>
          </a:xfrm>
          <a:prstGeom prst="rect">
            <a:avLst/>
          </a:prstGeom>
          <a:noFill/>
          <a:ln>
            <a:noFill/>
          </a:ln>
        </p:spPr>
      </p:pic>
      <p:pic>
        <p:nvPicPr>
          <p:cNvPr id="393" name="Google Shape;393;g2e92af7efbd_0_27"/>
          <p:cNvPicPr preferRelativeResize="0"/>
          <p:nvPr/>
        </p:nvPicPr>
        <p:blipFill>
          <a:blip r:embed="rId5">
            <a:alphaModFix/>
          </a:blip>
          <a:stretch>
            <a:fillRect/>
          </a:stretch>
        </p:blipFill>
        <p:spPr>
          <a:xfrm>
            <a:off x="5796525" y="3139650"/>
            <a:ext cx="1146400" cy="1146400"/>
          </a:xfrm>
          <a:prstGeom prst="rect">
            <a:avLst/>
          </a:prstGeom>
          <a:noFill/>
          <a:ln>
            <a:noFill/>
          </a:ln>
        </p:spPr>
      </p:pic>
      <p:pic>
        <p:nvPicPr>
          <p:cNvPr id="394" name="Google Shape;394;g2e92af7efbd_0_27"/>
          <p:cNvPicPr preferRelativeResize="0"/>
          <p:nvPr/>
        </p:nvPicPr>
        <p:blipFill>
          <a:blip r:embed="rId6">
            <a:alphaModFix/>
          </a:blip>
          <a:stretch>
            <a:fillRect/>
          </a:stretch>
        </p:blipFill>
        <p:spPr>
          <a:xfrm>
            <a:off x="6251751" y="2491625"/>
            <a:ext cx="1474526" cy="1028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2e92af7efbd_0_18"/>
          <p:cNvSpPr txBox="1"/>
          <p:nvPr/>
        </p:nvSpPr>
        <p:spPr>
          <a:xfrm>
            <a:off x="255900" y="355525"/>
            <a:ext cx="45501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Mô tả bài toán</a:t>
            </a:r>
            <a:endParaRPr sz="2000" i="0" u="none" strike="noStrike" cap="none">
              <a:solidFill>
                <a:srgbClr val="000000"/>
              </a:solidFill>
              <a:latin typeface="Montserrat"/>
              <a:ea typeface="Montserrat"/>
              <a:cs typeface="Montserrat"/>
              <a:sym typeface="Montserrat"/>
            </a:endParaRPr>
          </a:p>
        </p:txBody>
      </p:sp>
      <p:sp>
        <p:nvSpPr>
          <p:cNvPr id="400" name="Google Shape;400;g2e92af7efbd_0_18"/>
          <p:cNvSpPr txBox="1"/>
          <p:nvPr/>
        </p:nvSpPr>
        <p:spPr>
          <a:xfrm>
            <a:off x="615450" y="863450"/>
            <a:ext cx="3831000" cy="9588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1200"/>
              </a:spcAft>
              <a:buNone/>
            </a:pPr>
            <a:r>
              <a:rPr lang="en"/>
              <a:t>Ứng dụng nghe nhạc có tính năng gợi ý nhạc theo sở thích của người dùng , có thể tạo một danh sách nhạc của bản thân mình theo một sở thích tùy ý hoặc tìm kiếm một bài hát. </a:t>
            </a:r>
            <a:endParaRPr/>
          </a:p>
        </p:txBody>
      </p:sp>
      <p:sp>
        <p:nvSpPr>
          <p:cNvPr id="401" name="Google Shape;401;g2e92af7efbd_0_18"/>
          <p:cNvSpPr txBox="1"/>
          <p:nvPr/>
        </p:nvSpPr>
        <p:spPr>
          <a:xfrm>
            <a:off x="4953450" y="4084125"/>
            <a:ext cx="45501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Sơ đồ usecase</a:t>
            </a:r>
            <a:endParaRPr sz="2000" i="0" u="none" strike="noStrike" cap="none">
              <a:solidFill>
                <a:srgbClr val="000000"/>
              </a:solidFill>
              <a:latin typeface="Montserrat"/>
              <a:ea typeface="Montserrat"/>
              <a:cs typeface="Montserrat"/>
              <a:sym typeface="Montserrat"/>
            </a:endParaRPr>
          </a:p>
        </p:txBody>
      </p:sp>
      <p:pic>
        <p:nvPicPr>
          <p:cNvPr id="402" name="Google Shape;402;g2e92af7efbd_0_18"/>
          <p:cNvPicPr preferRelativeResize="0"/>
          <p:nvPr/>
        </p:nvPicPr>
        <p:blipFill>
          <a:blip r:embed="rId3">
            <a:alphaModFix/>
          </a:blip>
          <a:stretch>
            <a:fillRect/>
          </a:stretch>
        </p:blipFill>
        <p:spPr>
          <a:xfrm>
            <a:off x="5313000" y="165225"/>
            <a:ext cx="3349150" cy="3607534"/>
          </a:xfrm>
          <a:prstGeom prst="rect">
            <a:avLst/>
          </a:prstGeom>
          <a:noFill/>
          <a:ln>
            <a:noFill/>
          </a:ln>
        </p:spPr>
      </p:pic>
      <p:sp>
        <p:nvSpPr>
          <p:cNvPr id="403" name="Google Shape;403;g2e92af7efbd_0_18"/>
          <p:cNvSpPr txBox="1"/>
          <p:nvPr/>
        </p:nvSpPr>
        <p:spPr>
          <a:xfrm>
            <a:off x="5313000" y="4408650"/>
            <a:ext cx="3831000" cy="4632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1200"/>
              </a:spcBef>
              <a:spcAft>
                <a:spcPts val="1200"/>
              </a:spcAft>
              <a:buNone/>
            </a:pPr>
            <a:r>
              <a:rPr lang="en"/>
              <a:t>Mô tả lại các chức năng và các tác nhân tương tác với hệ thống trong bài toán</a:t>
            </a:r>
            <a:endParaRPr/>
          </a:p>
        </p:txBody>
      </p:sp>
      <p:sp>
        <p:nvSpPr>
          <p:cNvPr id="404" name="Google Shape;404;g2e92af7efbd_0_18"/>
          <p:cNvSpPr txBox="1"/>
          <p:nvPr/>
        </p:nvSpPr>
        <p:spPr>
          <a:xfrm>
            <a:off x="329275" y="4084125"/>
            <a:ext cx="45501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Sơ đồ kiến trúc tổng thể</a:t>
            </a:r>
            <a:endParaRPr sz="2000" i="0" u="none" strike="noStrike" cap="none">
              <a:solidFill>
                <a:srgbClr val="000000"/>
              </a:solidFill>
              <a:latin typeface="Montserrat"/>
              <a:ea typeface="Montserrat"/>
              <a:cs typeface="Montserrat"/>
              <a:sym typeface="Montserrat"/>
            </a:endParaRPr>
          </a:p>
        </p:txBody>
      </p:sp>
      <p:pic>
        <p:nvPicPr>
          <p:cNvPr id="405" name="Google Shape;405;g2e92af7efbd_0_18"/>
          <p:cNvPicPr preferRelativeResize="0"/>
          <p:nvPr/>
        </p:nvPicPr>
        <p:blipFill>
          <a:blip r:embed="rId4">
            <a:alphaModFix/>
          </a:blip>
          <a:stretch>
            <a:fillRect/>
          </a:stretch>
        </p:blipFill>
        <p:spPr>
          <a:xfrm>
            <a:off x="1097298" y="1975163"/>
            <a:ext cx="3349149" cy="1956049"/>
          </a:xfrm>
          <a:prstGeom prst="rect">
            <a:avLst/>
          </a:prstGeom>
          <a:noFill/>
          <a:ln>
            <a:noFill/>
          </a:ln>
        </p:spPr>
      </p:pic>
      <p:sp>
        <p:nvSpPr>
          <p:cNvPr id="406" name="Google Shape;406;g2e92af7efbd_0_18"/>
          <p:cNvSpPr txBox="1"/>
          <p:nvPr/>
        </p:nvSpPr>
        <p:spPr>
          <a:xfrm>
            <a:off x="615450" y="4316250"/>
            <a:ext cx="38310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a:t>Mô tả lại hệ thống kiến trúc của phần mềm và cách các phần mềm đấy tương tác như nào</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2e92af7efbd_0_72"/>
          <p:cNvSpPr txBox="1"/>
          <p:nvPr/>
        </p:nvSpPr>
        <p:spPr>
          <a:xfrm>
            <a:off x="381450" y="325200"/>
            <a:ext cx="45501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Thiết kế một số chức năng</a:t>
            </a:r>
            <a:endParaRPr sz="2000" i="0" u="none" strike="noStrike" cap="none">
              <a:solidFill>
                <a:srgbClr val="000000"/>
              </a:solidFill>
              <a:latin typeface="Montserrat"/>
              <a:ea typeface="Montserrat"/>
              <a:cs typeface="Montserrat"/>
              <a:sym typeface="Montserrat"/>
            </a:endParaRPr>
          </a:p>
        </p:txBody>
      </p:sp>
      <p:sp>
        <p:nvSpPr>
          <p:cNvPr id="412" name="Google Shape;412;g2e92af7efbd_0_72"/>
          <p:cNvSpPr txBox="1"/>
          <p:nvPr/>
        </p:nvSpPr>
        <p:spPr>
          <a:xfrm>
            <a:off x="741000" y="790050"/>
            <a:ext cx="3591900" cy="7110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1200"/>
              </a:spcAft>
              <a:buNone/>
            </a:pPr>
            <a:r>
              <a:rPr lang="en"/>
              <a:t>Chức năng tạo một danh sách tự tạo: Sơ đồ tuần tự miêu tả luồng khi tạo một danh sách tự tạo mới</a:t>
            </a:r>
            <a:endParaRPr/>
          </a:p>
        </p:txBody>
      </p:sp>
      <p:pic>
        <p:nvPicPr>
          <p:cNvPr id="413" name="Google Shape;413;g2e92af7efbd_0_72"/>
          <p:cNvPicPr preferRelativeResize="0"/>
          <p:nvPr/>
        </p:nvPicPr>
        <p:blipFill>
          <a:blip r:embed="rId3">
            <a:alphaModFix/>
          </a:blip>
          <a:stretch>
            <a:fillRect/>
          </a:stretch>
        </p:blipFill>
        <p:spPr>
          <a:xfrm>
            <a:off x="4931538" y="259126"/>
            <a:ext cx="3754326" cy="1492050"/>
          </a:xfrm>
          <a:prstGeom prst="rect">
            <a:avLst/>
          </a:prstGeom>
          <a:noFill/>
          <a:ln>
            <a:noFill/>
          </a:ln>
        </p:spPr>
      </p:pic>
      <p:pic>
        <p:nvPicPr>
          <p:cNvPr id="414" name="Google Shape;414;g2e92af7efbd_0_72"/>
          <p:cNvPicPr preferRelativeResize="0"/>
          <p:nvPr/>
        </p:nvPicPr>
        <p:blipFill>
          <a:blip r:embed="rId4">
            <a:alphaModFix/>
          </a:blip>
          <a:stretch>
            <a:fillRect/>
          </a:stretch>
        </p:blipFill>
        <p:spPr>
          <a:xfrm>
            <a:off x="572450" y="1833350"/>
            <a:ext cx="3885850" cy="1443202"/>
          </a:xfrm>
          <a:prstGeom prst="rect">
            <a:avLst/>
          </a:prstGeom>
          <a:noFill/>
          <a:ln>
            <a:noFill/>
          </a:ln>
        </p:spPr>
      </p:pic>
      <p:sp>
        <p:nvSpPr>
          <p:cNvPr id="415" name="Google Shape;415;g2e92af7efbd_0_72"/>
          <p:cNvSpPr txBox="1"/>
          <p:nvPr/>
        </p:nvSpPr>
        <p:spPr>
          <a:xfrm>
            <a:off x="5017763" y="2241600"/>
            <a:ext cx="3831000" cy="7110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1200"/>
              </a:spcAft>
              <a:buNone/>
            </a:pPr>
            <a:r>
              <a:rPr lang="en"/>
              <a:t>Chức năng gợi ý bài hát: Sơ đồ tuần tự miêu tả luồng để người dùng có thể nhận được thông tin về các bài hát được gợi ý</a:t>
            </a:r>
            <a:endParaRPr/>
          </a:p>
        </p:txBody>
      </p:sp>
      <p:pic>
        <p:nvPicPr>
          <p:cNvPr id="416" name="Google Shape;416;g2e92af7efbd_0_72"/>
          <p:cNvPicPr preferRelativeResize="0"/>
          <p:nvPr/>
        </p:nvPicPr>
        <p:blipFill>
          <a:blip r:embed="rId5">
            <a:alphaModFix/>
          </a:blip>
          <a:stretch>
            <a:fillRect/>
          </a:stretch>
        </p:blipFill>
        <p:spPr>
          <a:xfrm>
            <a:off x="4931562" y="3509723"/>
            <a:ext cx="3831000" cy="1420151"/>
          </a:xfrm>
          <a:prstGeom prst="rect">
            <a:avLst/>
          </a:prstGeom>
          <a:noFill/>
          <a:ln>
            <a:noFill/>
          </a:ln>
        </p:spPr>
      </p:pic>
      <p:sp>
        <p:nvSpPr>
          <p:cNvPr id="417" name="Google Shape;417;g2e92af7efbd_0_72"/>
          <p:cNvSpPr txBox="1"/>
          <p:nvPr/>
        </p:nvSpPr>
        <p:spPr>
          <a:xfrm>
            <a:off x="599875" y="3889650"/>
            <a:ext cx="3885900" cy="7110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1200"/>
              </a:spcAft>
              <a:buNone/>
            </a:pPr>
            <a:r>
              <a:rPr lang="en"/>
              <a:t>Chức năng thêm một bài hát mới vào database: Sơ đồ tuần tự miêu tả luồng để người dùng thêm một bài hát mới vào database và kho lưu trữ</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2e92af7efbd_0_90"/>
          <p:cNvSpPr txBox="1"/>
          <p:nvPr/>
        </p:nvSpPr>
        <p:spPr>
          <a:xfrm>
            <a:off x="381450" y="325200"/>
            <a:ext cx="45501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Thiết kế cơ sở dữ liệu</a:t>
            </a:r>
            <a:endParaRPr sz="2000" i="0" u="none" strike="noStrike" cap="none">
              <a:solidFill>
                <a:srgbClr val="000000"/>
              </a:solidFill>
              <a:latin typeface="Montserrat"/>
              <a:ea typeface="Montserrat"/>
              <a:cs typeface="Montserrat"/>
              <a:sym typeface="Montserrat"/>
            </a:endParaRPr>
          </a:p>
        </p:txBody>
      </p:sp>
      <p:sp>
        <p:nvSpPr>
          <p:cNvPr id="423" name="Google Shape;423;g2e92af7efbd_0_90"/>
          <p:cNvSpPr txBox="1"/>
          <p:nvPr/>
        </p:nvSpPr>
        <p:spPr>
          <a:xfrm>
            <a:off x="627300" y="692075"/>
            <a:ext cx="3546900" cy="1360800"/>
          </a:xfrm>
          <a:prstGeom prst="rect">
            <a:avLst/>
          </a:prstGeom>
          <a:noFill/>
          <a:ln>
            <a:noFill/>
          </a:ln>
        </p:spPr>
        <p:txBody>
          <a:bodyPr spcFirstLastPara="1" wrap="square" lIns="0" tIns="0" rIns="0" bIns="0" anchor="t" anchorCtr="0">
            <a:spAutoFit/>
          </a:bodyPr>
          <a:lstStyle/>
          <a:p>
            <a:pPr marL="0" lvl="0" indent="457200" algn="just" rtl="0">
              <a:lnSpc>
                <a:spcPct val="115000"/>
              </a:lnSpc>
              <a:spcBef>
                <a:spcPts val="1200"/>
              </a:spcBef>
              <a:spcAft>
                <a:spcPts val="0"/>
              </a:spcAft>
              <a:buNone/>
            </a:pPr>
            <a:r>
              <a:rPr lang="en"/>
              <a:t>Cơ sở dữ liệu gồm 2 phần:</a:t>
            </a:r>
            <a:endParaRPr/>
          </a:p>
          <a:p>
            <a:pPr marL="457200" lvl="0" indent="-317500" algn="just" rtl="0">
              <a:lnSpc>
                <a:spcPct val="115000"/>
              </a:lnSpc>
              <a:spcBef>
                <a:spcPts val="1200"/>
              </a:spcBef>
              <a:spcAft>
                <a:spcPts val="0"/>
              </a:spcAft>
              <a:buSzPts val="1400"/>
              <a:buChar char="●"/>
            </a:pPr>
            <a:r>
              <a:rPr lang="en"/>
              <a:t>Microsoft SQL server: dùng để lưu trữ thông tin đăng nhập</a:t>
            </a:r>
            <a:endParaRPr/>
          </a:p>
          <a:p>
            <a:pPr marL="457200" lvl="0" indent="-317500" algn="just" rtl="0">
              <a:lnSpc>
                <a:spcPct val="115000"/>
              </a:lnSpc>
              <a:spcBef>
                <a:spcPts val="0"/>
              </a:spcBef>
              <a:spcAft>
                <a:spcPts val="0"/>
              </a:spcAft>
              <a:buSzPts val="1400"/>
              <a:buChar char="●"/>
            </a:pPr>
            <a:r>
              <a:rPr lang="en"/>
              <a:t>MongoDB: lưu trữ thông tin liên quan đến âm nhạc của người dùng</a:t>
            </a:r>
            <a:endParaRPr/>
          </a:p>
        </p:txBody>
      </p:sp>
      <p:pic>
        <p:nvPicPr>
          <p:cNvPr id="424" name="Google Shape;424;g2e92af7efbd_0_90"/>
          <p:cNvPicPr preferRelativeResize="0"/>
          <p:nvPr/>
        </p:nvPicPr>
        <p:blipFill>
          <a:blip r:embed="rId3">
            <a:alphaModFix/>
          </a:blip>
          <a:stretch>
            <a:fillRect/>
          </a:stretch>
        </p:blipFill>
        <p:spPr>
          <a:xfrm>
            <a:off x="5554000" y="325200"/>
            <a:ext cx="3144100" cy="1745001"/>
          </a:xfrm>
          <a:prstGeom prst="rect">
            <a:avLst/>
          </a:prstGeom>
          <a:noFill/>
          <a:ln>
            <a:noFill/>
          </a:ln>
        </p:spPr>
      </p:pic>
      <p:sp>
        <p:nvSpPr>
          <p:cNvPr id="425" name="Google Shape;425;g2e92af7efbd_0_90"/>
          <p:cNvSpPr txBox="1"/>
          <p:nvPr/>
        </p:nvSpPr>
        <p:spPr>
          <a:xfrm>
            <a:off x="267750" y="2160763"/>
            <a:ext cx="4550100" cy="261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1700" b="1">
                <a:solidFill>
                  <a:srgbClr val="2E2E2E"/>
                </a:solidFill>
                <a:latin typeface="Montserrat"/>
                <a:ea typeface="Montserrat"/>
                <a:cs typeface="Montserrat"/>
                <a:sym typeface="Montserrat"/>
              </a:rPr>
              <a:t>Chi tiết các bảng cơ sở dữ liệu</a:t>
            </a:r>
            <a:endParaRPr sz="1700" i="0" u="none" strike="noStrike" cap="none">
              <a:solidFill>
                <a:srgbClr val="000000"/>
              </a:solidFill>
              <a:latin typeface="Montserrat"/>
              <a:ea typeface="Montserrat"/>
              <a:cs typeface="Montserrat"/>
              <a:sym typeface="Montserrat"/>
            </a:endParaRPr>
          </a:p>
        </p:txBody>
      </p:sp>
      <p:pic>
        <p:nvPicPr>
          <p:cNvPr id="426" name="Google Shape;426;g2e92af7efbd_0_90"/>
          <p:cNvPicPr preferRelativeResize="0"/>
          <p:nvPr/>
        </p:nvPicPr>
        <p:blipFill>
          <a:blip r:embed="rId4">
            <a:alphaModFix/>
          </a:blip>
          <a:stretch>
            <a:fillRect/>
          </a:stretch>
        </p:blipFill>
        <p:spPr>
          <a:xfrm>
            <a:off x="4655913" y="2422375"/>
            <a:ext cx="2621625" cy="1244950"/>
          </a:xfrm>
          <a:prstGeom prst="rect">
            <a:avLst/>
          </a:prstGeom>
          <a:noFill/>
          <a:ln>
            <a:noFill/>
          </a:ln>
        </p:spPr>
      </p:pic>
      <p:pic>
        <p:nvPicPr>
          <p:cNvPr id="427" name="Google Shape;427;g2e92af7efbd_0_90"/>
          <p:cNvPicPr preferRelativeResize="0"/>
          <p:nvPr/>
        </p:nvPicPr>
        <p:blipFill>
          <a:blip r:embed="rId5">
            <a:alphaModFix/>
          </a:blip>
          <a:stretch>
            <a:fillRect/>
          </a:stretch>
        </p:blipFill>
        <p:spPr>
          <a:xfrm>
            <a:off x="5848513" y="3719525"/>
            <a:ext cx="2965975" cy="1391500"/>
          </a:xfrm>
          <a:prstGeom prst="rect">
            <a:avLst/>
          </a:prstGeom>
          <a:noFill/>
          <a:ln>
            <a:noFill/>
          </a:ln>
        </p:spPr>
      </p:pic>
      <p:pic>
        <p:nvPicPr>
          <p:cNvPr id="428" name="Google Shape;428;g2e92af7efbd_0_90"/>
          <p:cNvPicPr preferRelativeResize="0"/>
          <p:nvPr/>
        </p:nvPicPr>
        <p:blipFill>
          <a:blip r:embed="rId6">
            <a:alphaModFix/>
          </a:blip>
          <a:stretch>
            <a:fillRect/>
          </a:stretch>
        </p:blipFill>
        <p:spPr>
          <a:xfrm>
            <a:off x="1555044" y="3866075"/>
            <a:ext cx="3262807" cy="1244950"/>
          </a:xfrm>
          <a:prstGeom prst="rect">
            <a:avLst/>
          </a:prstGeom>
          <a:noFill/>
          <a:ln>
            <a:noFill/>
          </a:ln>
        </p:spPr>
      </p:pic>
      <p:pic>
        <p:nvPicPr>
          <p:cNvPr id="429" name="Google Shape;429;g2e92af7efbd_0_90"/>
          <p:cNvPicPr preferRelativeResize="0"/>
          <p:nvPr/>
        </p:nvPicPr>
        <p:blipFill>
          <a:blip r:embed="rId7">
            <a:alphaModFix/>
          </a:blip>
          <a:stretch>
            <a:fillRect/>
          </a:stretch>
        </p:blipFill>
        <p:spPr>
          <a:xfrm>
            <a:off x="381444" y="2474563"/>
            <a:ext cx="3245103" cy="1391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e92af7efbd_0_116"/>
          <p:cNvSpPr txBox="1"/>
          <p:nvPr/>
        </p:nvSpPr>
        <p:spPr>
          <a:xfrm>
            <a:off x="300375" y="678050"/>
            <a:ext cx="4550100" cy="354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300" b="1">
                <a:solidFill>
                  <a:srgbClr val="2E2E2E"/>
                </a:solidFill>
                <a:latin typeface="Montserrat"/>
                <a:ea typeface="Montserrat"/>
                <a:cs typeface="Montserrat"/>
                <a:sym typeface="Montserrat"/>
              </a:rPr>
              <a:t>Thiết kế API</a:t>
            </a:r>
            <a:endParaRPr sz="2300" i="0" u="none" strike="noStrike" cap="none">
              <a:solidFill>
                <a:srgbClr val="000000"/>
              </a:solidFill>
              <a:latin typeface="Montserrat"/>
              <a:ea typeface="Montserrat"/>
              <a:cs typeface="Montserrat"/>
              <a:sym typeface="Montserrat"/>
            </a:endParaRPr>
          </a:p>
        </p:txBody>
      </p:sp>
      <p:sp>
        <p:nvSpPr>
          <p:cNvPr id="435" name="Google Shape;435;g2e92af7efbd_0_116"/>
          <p:cNvSpPr txBox="1"/>
          <p:nvPr/>
        </p:nvSpPr>
        <p:spPr>
          <a:xfrm>
            <a:off x="710975" y="1927350"/>
            <a:ext cx="3633300" cy="16086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
              <a:t>API sẽ là một cấu trúc 3 thành phần chính là controller, service và database. Phần View được lược bỏ. Lúc này, phần Controller chỉ trả về các dữ liệu Json.</a:t>
            </a:r>
            <a:endParaRPr/>
          </a:p>
          <a:p>
            <a:pPr marL="0" lvl="0" indent="0" algn="just" rtl="0">
              <a:lnSpc>
                <a:spcPct val="115000"/>
              </a:lnSpc>
              <a:spcBef>
                <a:spcPts val="1200"/>
              </a:spcBef>
              <a:spcAft>
                <a:spcPts val="1200"/>
              </a:spcAft>
              <a:buNone/>
            </a:pPr>
            <a:r>
              <a:rPr lang="en"/>
              <a:t>Sẽ có 4 kiểu HTTP request và có hỗ trợ restful API</a:t>
            </a:r>
            <a:endParaRPr/>
          </a:p>
        </p:txBody>
      </p:sp>
      <p:pic>
        <p:nvPicPr>
          <p:cNvPr id="436" name="Google Shape;436;g2e92af7efbd_0_116"/>
          <p:cNvPicPr preferRelativeResize="0"/>
          <p:nvPr/>
        </p:nvPicPr>
        <p:blipFill>
          <a:blip r:embed="rId3">
            <a:alphaModFix/>
          </a:blip>
          <a:stretch>
            <a:fillRect/>
          </a:stretch>
        </p:blipFill>
        <p:spPr>
          <a:xfrm>
            <a:off x="5112450" y="678050"/>
            <a:ext cx="3831800" cy="1522825"/>
          </a:xfrm>
          <a:prstGeom prst="rect">
            <a:avLst/>
          </a:prstGeom>
          <a:noFill/>
          <a:ln>
            <a:noFill/>
          </a:ln>
        </p:spPr>
      </p:pic>
      <p:pic>
        <p:nvPicPr>
          <p:cNvPr id="437" name="Google Shape;437;g2e92af7efbd_0_116"/>
          <p:cNvPicPr preferRelativeResize="0"/>
          <p:nvPr/>
        </p:nvPicPr>
        <p:blipFill>
          <a:blip r:embed="rId4">
            <a:alphaModFix/>
          </a:blip>
          <a:stretch>
            <a:fillRect/>
          </a:stretch>
        </p:blipFill>
        <p:spPr>
          <a:xfrm>
            <a:off x="5112450" y="2439915"/>
            <a:ext cx="3831801" cy="244861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2e93dc87b5c_0_4"/>
          <p:cNvSpPr txBox="1"/>
          <p:nvPr/>
        </p:nvSpPr>
        <p:spPr>
          <a:xfrm>
            <a:off x="4463500" y="1687025"/>
            <a:ext cx="2647500" cy="1616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00"/>
              <a:buFont typeface="Arial"/>
              <a:buNone/>
            </a:pPr>
            <a:r>
              <a:rPr lang="en" sz="3500" b="1">
                <a:latin typeface="Montserrat"/>
                <a:ea typeface="Montserrat"/>
                <a:cs typeface="Montserrat"/>
                <a:sym typeface="Montserrat"/>
              </a:rPr>
              <a:t>04.</a:t>
            </a:r>
            <a:endParaRPr sz="3500" b="1">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900"/>
              <a:buFont typeface="Arial"/>
              <a:buNone/>
            </a:pPr>
            <a:r>
              <a:rPr lang="en" sz="3500" b="1">
                <a:latin typeface="Montserrat"/>
                <a:ea typeface="Montserrat"/>
                <a:cs typeface="Montserrat"/>
                <a:sym typeface="Montserrat"/>
              </a:rPr>
              <a:t>Triển khai hệ thống</a:t>
            </a:r>
            <a:endParaRPr sz="3500" b="1">
              <a:latin typeface="Montserrat"/>
              <a:ea typeface="Montserrat"/>
              <a:cs typeface="Montserrat"/>
              <a:sym typeface="Montserrat"/>
            </a:endParaRPr>
          </a:p>
        </p:txBody>
      </p:sp>
      <p:pic>
        <p:nvPicPr>
          <p:cNvPr id="443" name="Google Shape;443;g2e93dc87b5c_0_4"/>
          <p:cNvPicPr preferRelativeResize="0"/>
          <p:nvPr/>
        </p:nvPicPr>
        <p:blipFill>
          <a:blip r:embed="rId3">
            <a:alphaModFix/>
          </a:blip>
          <a:stretch>
            <a:fillRect/>
          </a:stretch>
        </p:blipFill>
        <p:spPr>
          <a:xfrm>
            <a:off x="513000" y="1024625"/>
            <a:ext cx="3287750" cy="3287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g274de331fff_0_0"/>
          <p:cNvPicPr preferRelativeResize="0"/>
          <p:nvPr/>
        </p:nvPicPr>
        <p:blipFill>
          <a:blip r:embed="rId3">
            <a:alphaModFix/>
          </a:blip>
          <a:stretch>
            <a:fillRect/>
          </a:stretch>
        </p:blipFill>
        <p:spPr>
          <a:xfrm>
            <a:off x="4519375" y="0"/>
            <a:ext cx="4624625" cy="5143500"/>
          </a:xfrm>
          <a:prstGeom prst="rect">
            <a:avLst/>
          </a:prstGeom>
          <a:noFill/>
          <a:ln>
            <a:noFill/>
          </a:ln>
        </p:spPr>
      </p:pic>
      <p:sp>
        <p:nvSpPr>
          <p:cNvPr id="233" name="Google Shape;233;g274de331fff_0_0"/>
          <p:cNvSpPr txBox="1"/>
          <p:nvPr/>
        </p:nvSpPr>
        <p:spPr>
          <a:xfrm>
            <a:off x="706825" y="749325"/>
            <a:ext cx="3506400" cy="446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900" b="1">
                <a:solidFill>
                  <a:srgbClr val="2E2E2E"/>
                </a:solidFill>
                <a:latin typeface="Montserrat"/>
                <a:ea typeface="Montserrat"/>
                <a:cs typeface="Montserrat"/>
                <a:sym typeface="Montserrat"/>
              </a:rPr>
              <a:t>Giới thiệu đề tài</a:t>
            </a:r>
            <a:endParaRPr sz="2900" i="0" u="none" strike="noStrike" cap="none">
              <a:solidFill>
                <a:srgbClr val="000000"/>
              </a:solidFill>
              <a:latin typeface="Montserrat"/>
              <a:ea typeface="Montserrat"/>
              <a:cs typeface="Montserrat"/>
              <a:sym typeface="Montserrat"/>
            </a:endParaRPr>
          </a:p>
        </p:txBody>
      </p:sp>
      <p:sp>
        <p:nvSpPr>
          <p:cNvPr id="234" name="Google Shape;234;g274de331fff_0_0"/>
          <p:cNvSpPr txBox="1"/>
          <p:nvPr/>
        </p:nvSpPr>
        <p:spPr>
          <a:xfrm>
            <a:off x="828475" y="1552150"/>
            <a:ext cx="3263100" cy="8313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6900"/>
              <a:buFont typeface="Arial"/>
              <a:buNone/>
            </a:pPr>
            <a:r>
              <a:rPr lang="en" sz="1800" dirty="0"/>
              <a:t>Là công cụ giúp gợi ý các bài hát phù hợp với sở thích cá nhân của người dùng</a:t>
            </a:r>
            <a:endParaRPr sz="2200" i="0" u="none" strike="noStrike" cap="none" dirty="0">
              <a:solidFill>
                <a:srgbClr val="000000"/>
              </a:solidFill>
            </a:endParaRPr>
          </a:p>
        </p:txBody>
      </p:sp>
      <p:sp>
        <p:nvSpPr>
          <p:cNvPr id="235" name="Google Shape;235;g274de331fff_0_0"/>
          <p:cNvSpPr txBox="1"/>
          <p:nvPr/>
        </p:nvSpPr>
        <p:spPr>
          <a:xfrm>
            <a:off x="706825" y="2571750"/>
            <a:ext cx="3263100" cy="1015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dirty="0"/>
              <a:t>Ứng dụng rộng rãi trong các dịch vụ âm nhạc như Spotify, Apple Music, Zingmp3</a:t>
            </a:r>
            <a:endParaRPr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2e93dc87b5c_0_17"/>
          <p:cNvSpPr txBox="1"/>
          <p:nvPr/>
        </p:nvSpPr>
        <p:spPr>
          <a:xfrm>
            <a:off x="2296950" y="489325"/>
            <a:ext cx="4550100" cy="338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200" b="1">
                <a:solidFill>
                  <a:srgbClr val="2E2E2E"/>
                </a:solidFill>
                <a:latin typeface="Montserrat"/>
                <a:ea typeface="Montserrat"/>
                <a:cs typeface="Montserrat"/>
                <a:sym typeface="Montserrat"/>
              </a:rPr>
              <a:t>Demo một số chức năng</a:t>
            </a:r>
            <a:endParaRPr sz="2200" i="0" u="none" strike="noStrike" cap="none">
              <a:solidFill>
                <a:srgbClr val="000000"/>
              </a:solidFill>
              <a:latin typeface="Montserrat"/>
              <a:ea typeface="Montserrat"/>
              <a:cs typeface="Montserrat"/>
              <a:sym typeface="Montserrat"/>
            </a:endParaRPr>
          </a:p>
        </p:txBody>
      </p:sp>
      <p:pic>
        <p:nvPicPr>
          <p:cNvPr id="449" name="Google Shape;449;g2e93dc87b5c_0_17"/>
          <p:cNvPicPr preferRelativeResize="0"/>
          <p:nvPr/>
        </p:nvPicPr>
        <p:blipFill>
          <a:blip r:embed="rId3">
            <a:alphaModFix/>
          </a:blip>
          <a:stretch>
            <a:fillRect/>
          </a:stretch>
        </p:blipFill>
        <p:spPr>
          <a:xfrm>
            <a:off x="1089612" y="1159125"/>
            <a:ext cx="6964774" cy="34584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Shape 453"/>
        <p:cNvGrpSpPr/>
        <p:nvPr/>
      </p:nvGrpSpPr>
      <p:grpSpPr>
        <a:xfrm>
          <a:off x="0" y="0"/>
          <a:ext cx="0" cy="0"/>
          <a:chOff x="0" y="0"/>
          <a:chExt cx="0" cy="0"/>
        </a:xfrm>
      </p:grpSpPr>
      <p:sp>
        <p:nvSpPr>
          <p:cNvPr id="454" name="Google Shape;454;g2e93a935282_0_149"/>
          <p:cNvSpPr txBox="1"/>
          <p:nvPr/>
        </p:nvSpPr>
        <p:spPr>
          <a:xfrm>
            <a:off x="3263700" y="713975"/>
            <a:ext cx="3270600" cy="2772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 sz="1800" b="1">
                <a:solidFill>
                  <a:srgbClr val="587DFF"/>
                </a:solidFill>
                <a:latin typeface="Montserrat SemiBold"/>
                <a:ea typeface="Montserrat SemiBold"/>
                <a:cs typeface="Montserrat SemiBold"/>
                <a:sym typeface="Montserrat SemiBold"/>
              </a:rPr>
              <a:t>Khoa Công nghệ thông tin</a:t>
            </a:r>
            <a:endParaRPr sz="700" b="0" i="0" u="none" strike="noStrike" cap="none">
              <a:solidFill>
                <a:srgbClr val="000000"/>
              </a:solidFill>
              <a:latin typeface="Arial"/>
              <a:ea typeface="Arial"/>
              <a:cs typeface="Arial"/>
              <a:sym typeface="Arial"/>
            </a:endParaRPr>
          </a:p>
        </p:txBody>
      </p:sp>
      <p:sp>
        <p:nvSpPr>
          <p:cNvPr id="455" name="Google Shape;455;g2e93a935282_0_149"/>
          <p:cNvSpPr txBox="1"/>
          <p:nvPr/>
        </p:nvSpPr>
        <p:spPr>
          <a:xfrm>
            <a:off x="2960705" y="133000"/>
            <a:ext cx="38766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00"/>
              <a:buFont typeface="Arial"/>
              <a:buNone/>
            </a:pPr>
            <a:r>
              <a:rPr lang="en" sz="3200" b="1">
                <a:solidFill>
                  <a:srgbClr val="2E2E2E"/>
                </a:solidFill>
                <a:latin typeface="Nunito"/>
                <a:ea typeface="Nunito"/>
                <a:cs typeface="Nunito"/>
                <a:sym typeface="Nunito"/>
              </a:rPr>
              <a:t>Đại học Thăng Long</a:t>
            </a:r>
            <a:endParaRPr sz="100" b="0" i="0" u="none" strike="noStrike" cap="none">
              <a:solidFill>
                <a:srgbClr val="000000"/>
              </a:solidFill>
              <a:latin typeface="Arial"/>
              <a:ea typeface="Arial"/>
              <a:cs typeface="Arial"/>
              <a:sym typeface="Arial"/>
            </a:endParaRPr>
          </a:p>
        </p:txBody>
      </p:sp>
      <p:sp>
        <p:nvSpPr>
          <p:cNvPr id="456" name="Google Shape;456;g2e93a935282_0_149"/>
          <p:cNvSpPr txBox="1"/>
          <p:nvPr/>
        </p:nvSpPr>
        <p:spPr>
          <a:xfrm rot="5400000">
            <a:off x="7943940" y="1400550"/>
            <a:ext cx="1911000" cy="1386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900"/>
              <a:buFont typeface="Arial"/>
              <a:buNone/>
            </a:pPr>
            <a:r>
              <a:rPr lang="en" sz="900" b="1" i="0" u="none" strike="noStrike" cap="none">
                <a:solidFill>
                  <a:srgbClr val="FFFFFF"/>
                </a:solidFill>
                <a:latin typeface="Montserrat SemiBold"/>
                <a:ea typeface="Montserrat SemiBold"/>
                <a:cs typeface="Montserrat SemiBold"/>
                <a:sym typeface="Montserrat SemiBold"/>
              </a:rPr>
              <a:t>Nursing Major Medical Science </a:t>
            </a:r>
            <a:endParaRPr sz="700" b="0" i="0" u="none" strike="noStrike" cap="none">
              <a:solidFill>
                <a:srgbClr val="000000"/>
              </a:solidFill>
              <a:latin typeface="Arial"/>
              <a:ea typeface="Arial"/>
              <a:cs typeface="Arial"/>
              <a:sym typeface="Arial"/>
            </a:endParaRPr>
          </a:p>
        </p:txBody>
      </p:sp>
      <p:sp>
        <p:nvSpPr>
          <p:cNvPr id="457" name="Google Shape;457;g2e93a935282_0_149"/>
          <p:cNvSpPr txBox="1"/>
          <p:nvPr/>
        </p:nvSpPr>
        <p:spPr>
          <a:xfrm rot="5400000">
            <a:off x="8330041" y="3826092"/>
            <a:ext cx="1138800" cy="1386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900"/>
              <a:buFont typeface="Arial"/>
              <a:buNone/>
            </a:pPr>
            <a:r>
              <a:rPr lang="en" sz="900" b="1" i="0" u="none" strike="noStrike" cap="none">
                <a:solidFill>
                  <a:srgbClr val="FFFFFF"/>
                </a:solidFill>
                <a:latin typeface="Montserrat SemiBold"/>
                <a:ea typeface="Montserrat SemiBold"/>
                <a:cs typeface="Montserrat SemiBold"/>
                <a:sym typeface="Montserrat SemiBold"/>
              </a:rPr>
              <a:t>Thesis Defense</a:t>
            </a:r>
            <a:endParaRPr sz="700" b="0" i="0" u="none" strike="noStrike" cap="none">
              <a:solidFill>
                <a:srgbClr val="000000"/>
              </a:solidFill>
              <a:latin typeface="Arial"/>
              <a:ea typeface="Arial"/>
              <a:cs typeface="Arial"/>
              <a:sym typeface="Arial"/>
            </a:endParaRPr>
          </a:p>
        </p:txBody>
      </p:sp>
      <p:pic>
        <p:nvPicPr>
          <p:cNvPr id="458" name="Google Shape;458;g2e93a935282_0_149"/>
          <p:cNvPicPr preferRelativeResize="0"/>
          <p:nvPr/>
        </p:nvPicPr>
        <p:blipFill>
          <a:blip r:embed="rId3">
            <a:alphaModFix/>
          </a:blip>
          <a:stretch>
            <a:fillRect/>
          </a:stretch>
        </p:blipFill>
        <p:spPr>
          <a:xfrm>
            <a:off x="211325" y="172425"/>
            <a:ext cx="1458413" cy="492600"/>
          </a:xfrm>
          <a:prstGeom prst="rect">
            <a:avLst/>
          </a:prstGeom>
          <a:noFill/>
          <a:ln>
            <a:noFill/>
          </a:ln>
        </p:spPr>
      </p:pic>
      <p:sp>
        <p:nvSpPr>
          <p:cNvPr id="459" name="Google Shape;459;g2e93a935282_0_149"/>
          <p:cNvSpPr txBox="1"/>
          <p:nvPr/>
        </p:nvSpPr>
        <p:spPr>
          <a:xfrm>
            <a:off x="569250" y="1924138"/>
            <a:ext cx="8005500" cy="141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4600" b="1">
                <a:solidFill>
                  <a:srgbClr val="2E2E2E"/>
                </a:solidFill>
                <a:latin typeface="Montserrat"/>
                <a:ea typeface="Montserrat"/>
                <a:cs typeface="Montserrat"/>
                <a:sym typeface="Montserrat"/>
              </a:rPr>
              <a:t>Xin cảm ơn quý thầy cô</a:t>
            </a:r>
            <a:endParaRPr sz="4600" b="1">
              <a:solidFill>
                <a:srgbClr val="2E2E2E"/>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6900"/>
              <a:buFont typeface="Arial"/>
              <a:buNone/>
            </a:pPr>
            <a:r>
              <a:rPr lang="en" sz="4600" b="1">
                <a:solidFill>
                  <a:srgbClr val="2E2E2E"/>
                </a:solidFill>
                <a:latin typeface="Montserrat"/>
                <a:ea typeface="Montserrat"/>
                <a:cs typeface="Montserrat"/>
                <a:sym typeface="Montserrat"/>
              </a:rPr>
              <a:t>đã theo dõi và lắng nghe</a:t>
            </a:r>
            <a:endParaRPr sz="4600" b="1">
              <a:solidFill>
                <a:srgbClr val="2E2E2E"/>
              </a:solidFill>
              <a:latin typeface="Montserrat"/>
              <a:ea typeface="Montserrat"/>
              <a:cs typeface="Montserrat"/>
              <a:sym typeface="Montserrat"/>
            </a:endParaRPr>
          </a:p>
        </p:txBody>
      </p:sp>
      <p:sp>
        <p:nvSpPr>
          <p:cNvPr id="460" name="Google Shape;460;g2e93a935282_0_149"/>
          <p:cNvSpPr txBox="1"/>
          <p:nvPr/>
        </p:nvSpPr>
        <p:spPr>
          <a:xfrm>
            <a:off x="3504150" y="4599250"/>
            <a:ext cx="27897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i="1">
                <a:solidFill>
                  <a:schemeClr val="dk2"/>
                </a:solidFill>
                <a:latin typeface="Nunito"/>
                <a:ea typeface="Nunito"/>
                <a:cs typeface="Nunito"/>
                <a:sym typeface="Nunito"/>
              </a:rPr>
              <a:t>Hà Nội, ngày 01/07/2024</a:t>
            </a:r>
            <a:endParaRPr sz="1700" i="1">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Shape 239"/>
        <p:cNvGrpSpPr/>
        <p:nvPr/>
      </p:nvGrpSpPr>
      <p:grpSpPr>
        <a:xfrm>
          <a:off x="0" y="0"/>
          <a:ext cx="0" cy="0"/>
          <a:chOff x="0" y="0"/>
          <a:chExt cx="0" cy="0"/>
        </a:xfrm>
      </p:grpSpPr>
      <p:sp>
        <p:nvSpPr>
          <p:cNvPr id="240" name="Google Shape;240;g274e8fb119d_0_0"/>
          <p:cNvSpPr txBox="1"/>
          <p:nvPr/>
        </p:nvSpPr>
        <p:spPr>
          <a:xfrm rot="5400000">
            <a:off x="7943940" y="1400550"/>
            <a:ext cx="1911000" cy="1386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900"/>
              <a:buFont typeface="Arial"/>
              <a:buNone/>
            </a:pPr>
            <a:r>
              <a:rPr lang="en" sz="900" b="1" i="0" u="none" strike="noStrike" cap="none">
                <a:solidFill>
                  <a:srgbClr val="FFFFFF"/>
                </a:solidFill>
                <a:latin typeface="Montserrat SemiBold"/>
                <a:ea typeface="Montserrat SemiBold"/>
                <a:cs typeface="Montserrat SemiBold"/>
                <a:sym typeface="Montserrat SemiBold"/>
              </a:rPr>
              <a:t>Nursing Major Medical Science </a:t>
            </a:r>
            <a:endParaRPr sz="700" b="0" i="0" u="none" strike="noStrike" cap="none">
              <a:solidFill>
                <a:srgbClr val="000000"/>
              </a:solidFill>
              <a:latin typeface="Arial"/>
              <a:ea typeface="Arial"/>
              <a:cs typeface="Arial"/>
              <a:sym typeface="Arial"/>
            </a:endParaRPr>
          </a:p>
        </p:txBody>
      </p:sp>
      <p:sp>
        <p:nvSpPr>
          <p:cNvPr id="241" name="Google Shape;241;g274e8fb119d_0_0"/>
          <p:cNvSpPr txBox="1"/>
          <p:nvPr/>
        </p:nvSpPr>
        <p:spPr>
          <a:xfrm rot="5400000">
            <a:off x="8330041" y="3826092"/>
            <a:ext cx="1138800" cy="1386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900"/>
              <a:buFont typeface="Arial"/>
              <a:buNone/>
            </a:pPr>
            <a:r>
              <a:rPr lang="en" sz="900" b="1" i="0" u="none" strike="noStrike" cap="none">
                <a:solidFill>
                  <a:srgbClr val="FFFFFF"/>
                </a:solidFill>
                <a:latin typeface="Montserrat SemiBold"/>
                <a:ea typeface="Montserrat SemiBold"/>
                <a:cs typeface="Montserrat SemiBold"/>
                <a:sym typeface="Montserrat SemiBold"/>
              </a:rPr>
              <a:t>Thesis Defense</a:t>
            </a:r>
            <a:endParaRPr sz="700" b="0" i="0" u="none" strike="noStrike" cap="none">
              <a:solidFill>
                <a:srgbClr val="000000"/>
              </a:solidFill>
              <a:latin typeface="Arial"/>
              <a:ea typeface="Arial"/>
              <a:cs typeface="Arial"/>
              <a:sym typeface="Arial"/>
            </a:endParaRPr>
          </a:p>
        </p:txBody>
      </p:sp>
      <p:sp>
        <p:nvSpPr>
          <p:cNvPr id="242" name="Google Shape;242;g274e8fb119d_0_0"/>
          <p:cNvSpPr txBox="1"/>
          <p:nvPr/>
        </p:nvSpPr>
        <p:spPr>
          <a:xfrm>
            <a:off x="1746300" y="343900"/>
            <a:ext cx="40704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Nội dung</a:t>
            </a:r>
            <a:endParaRPr sz="2000" i="0" u="none" strike="noStrike" cap="none">
              <a:solidFill>
                <a:srgbClr val="000000"/>
              </a:solidFill>
              <a:latin typeface="Montserrat"/>
              <a:ea typeface="Montserrat"/>
              <a:cs typeface="Montserrat"/>
              <a:sym typeface="Montserrat"/>
            </a:endParaRPr>
          </a:p>
        </p:txBody>
      </p:sp>
      <p:sp>
        <p:nvSpPr>
          <p:cNvPr id="243" name="Google Shape;243;g274e8fb119d_0_0"/>
          <p:cNvSpPr txBox="1"/>
          <p:nvPr/>
        </p:nvSpPr>
        <p:spPr>
          <a:xfrm>
            <a:off x="595300" y="1011325"/>
            <a:ext cx="27285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01</a:t>
            </a:r>
            <a:endParaRPr sz="2000" i="0" u="none" strike="noStrike" cap="none">
              <a:solidFill>
                <a:srgbClr val="000000"/>
              </a:solidFill>
              <a:latin typeface="Montserrat"/>
              <a:ea typeface="Montserrat"/>
              <a:cs typeface="Montserrat"/>
              <a:sym typeface="Montserrat"/>
            </a:endParaRPr>
          </a:p>
        </p:txBody>
      </p:sp>
      <p:sp>
        <p:nvSpPr>
          <p:cNvPr id="244" name="Google Shape;244;g274e8fb119d_0_0"/>
          <p:cNvSpPr txBox="1"/>
          <p:nvPr/>
        </p:nvSpPr>
        <p:spPr>
          <a:xfrm>
            <a:off x="4020175" y="1011325"/>
            <a:ext cx="27285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02</a:t>
            </a:r>
            <a:endParaRPr sz="2000" i="0" u="none" strike="noStrike" cap="none">
              <a:solidFill>
                <a:srgbClr val="000000"/>
              </a:solidFill>
              <a:latin typeface="Montserrat"/>
              <a:ea typeface="Montserrat"/>
              <a:cs typeface="Montserrat"/>
              <a:sym typeface="Montserrat"/>
            </a:endParaRPr>
          </a:p>
        </p:txBody>
      </p:sp>
      <p:sp>
        <p:nvSpPr>
          <p:cNvPr id="245" name="Google Shape;245;g274e8fb119d_0_0"/>
          <p:cNvSpPr txBox="1"/>
          <p:nvPr/>
        </p:nvSpPr>
        <p:spPr>
          <a:xfrm>
            <a:off x="595300" y="2842938"/>
            <a:ext cx="27285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03</a:t>
            </a:r>
            <a:endParaRPr sz="2000" i="0" u="none" strike="noStrike" cap="none">
              <a:solidFill>
                <a:srgbClr val="000000"/>
              </a:solidFill>
              <a:latin typeface="Montserrat"/>
              <a:ea typeface="Montserrat"/>
              <a:cs typeface="Montserrat"/>
              <a:sym typeface="Montserrat"/>
            </a:endParaRPr>
          </a:p>
        </p:txBody>
      </p:sp>
      <p:sp>
        <p:nvSpPr>
          <p:cNvPr id="246" name="Google Shape;246;g274e8fb119d_0_0"/>
          <p:cNvSpPr txBox="1"/>
          <p:nvPr/>
        </p:nvSpPr>
        <p:spPr>
          <a:xfrm>
            <a:off x="4020175" y="2842950"/>
            <a:ext cx="27285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04</a:t>
            </a:r>
            <a:endParaRPr sz="2000" i="0" u="none" strike="noStrike" cap="none">
              <a:solidFill>
                <a:srgbClr val="000000"/>
              </a:solidFill>
              <a:latin typeface="Montserrat"/>
              <a:ea typeface="Montserrat"/>
              <a:cs typeface="Montserrat"/>
              <a:sym typeface="Montserrat"/>
            </a:endParaRPr>
          </a:p>
        </p:txBody>
      </p:sp>
      <p:sp>
        <p:nvSpPr>
          <p:cNvPr id="247" name="Google Shape;247;g274e8fb119d_0_0"/>
          <p:cNvSpPr txBox="1"/>
          <p:nvPr/>
        </p:nvSpPr>
        <p:spPr>
          <a:xfrm>
            <a:off x="1160200" y="1574600"/>
            <a:ext cx="17766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Hệ thống khuyến nghị</a:t>
            </a:r>
            <a:endParaRPr sz="2000" i="0" u="none" strike="noStrike" cap="none">
              <a:solidFill>
                <a:srgbClr val="000000"/>
              </a:solidFill>
              <a:latin typeface="Montserrat"/>
              <a:ea typeface="Montserrat"/>
              <a:cs typeface="Montserrat"/>
              <a:sym typeface="Montserrat"/>
            </a:endParaRPr>
          </a:p>
        </p:txBody>
      </p:sp>
      <p:sp>
        <p:nvSpPr>
          <p:cNvPr id="248" name="Google Shape;248;g274e8fb119d_0_0"/>
          <p:cNvSpPr txBox="1"/>
          <p:nvPr/>
        </p:nvSpPr>
        <p:spPr>
          <a:xfrm>
            <a:off x="4585075" y="1574588"/>
            <a:ext cx="15987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Dữ liệu và mô hình</a:t>
            </a:r>
            <a:endParaRPr sz="2000" i="0" u="none" strike="noStrike" cap="none">
              <a:solidFill>
                <a:srgbClr val="000000"/>
              </a:solidFill>
              <a:latin typeface="Montserrat"/>
              <a:ea typeface="Montserrat"/>
              <a:cs typeface="Montserrat"/>
              <a:sym typeface="Montserrat"/>
            </a:endParaRPr>
          </a:p>
        </p:txBody>
      </p:sp>
      <p:sp>
        <p:nvSpPr>
          <p:cNvPr id="249" name="Google Shape;249;g274e8fb119d_0_0"/>
          <p:cNvSpPr txBox="1"/>
          <p:nvPr/>
        </p:nvSpPr>
        <p:spPr>
          <a:xfrm>
            <a:off x="1160200" y="3325988"/>
            <a:ext cx="1598700" cy="923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rgbClr val="000000"/>
              </a:buClr>
              <a:buSzPts val="6900"/>
              <a:buFont typeface="Arial"/>
              <a:buNone/>
            </a:pPr>
            <a:r>
              <a:rPr lang="en" sz="2000" b="1">
                <a:solidFill>
                  <a:schemeClr val="dk2"/>
                </a:solidFill>
                <a:latin typeface="Montserrat"/>
                <a:ea typeface="Montserrat"/>
                <a:cs typeface="Montserrat"/>
                <a:sym typeface="Montserrat"/>
              </a:rPr>
              <a:t>Đặc tả và thiết kế</a:t>
            </a:r>
            <a:endParaRPr sz="2000" b="1">
              <a:solidFill>
                <a:schemeClr val="dk2"/>
              </a:solidFill>
              <a:latin typeface="Montserrat"/>
              <a:ea typeface="Montserrat"/>
              <a:cs typeface="Montserrat"/>
              <a:sym typeface="Montserrat"/>
            </a:endParaRPr>
          </a:p>
          <a:p>
            <a:pPr marL="0" lvl="0" indent="0" algn="ctr" rtl="0">
              <a:spcBef>
                <a:spcPts val="0"/>
              </a:spcBef>
              <a:spcAft>
                <a:spcPts val="0"/>
              </a:spcAft>
              <a:buClr>
                <a:srgbClr val="000000"/>
              </a:buClr>
              <a:buSzPts val="6900"/>
              <a:buFont typeface="Arial"/>
              <a:buNone/>
            </a:pPr>
            <a:r>
              <a:rPr lang="en" sz="2000" b="1">
                <a:solidFill>
                  <a:schemeClr val="dk2"/>
                </a:solidFill>
                <a:latin typeface="Montserrat"/>
                <a:ea typeface="Montserrat"/>
                <a:cs typeface="Montserrat"/>
                <a:sym typeface="Montserrat"/>
              </a:rPr>
              <a:t>Hệ thống</a:t>
            </a:r>
            <a:endParaRPr sz="2000" b="1">
              <a:solidFill>
                <a:schemeClr val="dk2"/>
              </a:solidFill>
              <a:latin typeface="Montserrat"/>
              <a:ea typeface="Montserrat"/>
              <a:cs typeface="Montserrat"/>
              <a:sym typeface="Montserrat"/>
            </a:endParaRPr>
          </a:p>
        </p:txBody>
      </p:sp>
      <p:sp>
        <p:nvSpPr>
          <p:cNvPr id="250" name="Google Shape;250;g274e8fb119d_0_0"/>
          <p:cNvSpPr txBox="1"/>
          <p:nvPr/>
        </p:nvSpPr>
        <p:spPr>
          <a:xfrm>
            <a:off x="4585075" y="3325988"/>
            <a:ext cx="1598700" cy="923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Triển khai</a:t>
            </a:r>
            <a:endParaRPr sz="2000" b="1">
              <a:solidFill>
                <a:srgbClr val="2E2E2E"/>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6900"/>
              <a:buFont typeface="Arial"/>
              <a:buNone/>
            </a:pPr>
            <a:r>
              <a:rPr lang="en" sz="2000" b="1">
                <a:solidFill>
                  <a:srgbClr val="2E2E2E"/>
                </a:solidFill>
                <a:latin typeface="Montserrat"/>
                <a:ea typeface="Montserrat"/>
                <a:cs typeface="Montserrat"/>
                <a:sym typeface="Montserrat"/>
              </a:rPr>
              <a:t>Hệ thống</a:t>
            </a:r>
            <a:endParaRPr sz="2000" b="1">
              <a:solidFill>
                <a:srgbClr val="2E2E2E"/>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6900"/>
              <a:buFont typeface="Arial"/>
              <a:buNone/>
            </a:pPr>
            <a:endParaRPr sz="2000" b="1">
              <a:solidFill>
                <a:srgbClr val="2E2E2E"/>
              </a:solidFill>
              <a:latin typeface="Montserrat"/>
              <a:ea typeface="Montserrat"/>
              <a:cs typeface="Montserrat"/>
              <a:sym typeface="Montserrat"/>
            </a:endParaRPr>
          </a:p>
        </p:txBody>
      </p:sp>
      <p:pic>
        <p:nvPicPr>
          <p:cNvPr id="251" name="Google Shape;251;g274e8fb119d_0_0"/>
          <p:cNvPicPr preferRelativeResize="0"/>
          <p:nvPr/>
        </p:nvPicPr>
        <p:blipFill>
          <a:blip r:embed="rId3">
            <a:alphaModFix/>
          </a:blip>
          <a:stretch>
            <a:fillRect/>
          </a:stretch>
        </p:blipFill>
        <p:spPr>
          <a:xfrm>
            <a:off x="6805675" y="1319125"/>
            <a:ext cx="1776665" cy="2921142"/>
          </a:xfrm>
          <a:prstGeom prst="rect">
            <a:avLst/>
          </a:prstGeom>
          <a:noFill/>
          <a:ln>
            <a:noFill/>
          </a:ln>
        </p:spPr>
      </p:pic>
      <p:sp>
        <p:nvSpPr>
          <p:cNvPr id="2" name="Rectangle 1">
            <a:extLst>
              <a:ext uri="{FF2B5EF4-FFF2-40B4-BE49-F238E27FC236}">
                <a16:creationId xmlns:a16="http://schemas.microsoft.com/office/drawing/2014/main" id="{673BE3BB-E650-0CB3-2B00-06F86C9E9348}"/>
              </a:ext>
            </a:extLst>
          </p:cNvPr>
          <p:cNvSpPr/>
          <p:nvPr/>
        </p:nvSpPr>
        <p:spPr>
          <a:xfrm>
            <a:off x="8720940" y="343900"/>
            <a:ext cx="373054" cy="4285250"/>
          </a:xfrm>
          <a:prstGeom prst="rect">
            <a:avLst/>
          </a:prstGeom>
          <a:solidFill>
            <a:srgbClr val="EF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g2e93a935282_0_5"/>
          <p:cNvPicPr preferRelativeResize="0"/>
          <p:nvPr/>
        </p:nvPicPr>
        <p:blipFill>
          <a:blip r:embed="rId3">
            <a:alphaModFix/>
          </a:blip>
          <a:stretch>
            <a:fillRect/>
          </a:stretch>
        </p:blipFill>
        <p:spPr>
          <a:xfrm>
            <a:off x="3827725" y="0"/>
            <a:ext cx="5316276" cy="5143500"/>
          </a:xfrm>
          <a:prstGeom prst="rect">
            <a:avLst/>
          </a:prstGeom>
          <a:noFill/>
          <a:ln>
            <a:noFill/>
          </a:ln>
        </p:spPr>
      </p:pic>
      <p:sp>
        <p:nvSpPr>
          <p:cNvPr id="257" name="Google Shape;257;g2e93a935282_0_5"/>
          <p:cNvSpPr txBox="1"/>
          <p:nvPr/>
        </p:nvSpPr>
        <p:spPr>
          <a:xfrm>
            <a:off x="180375" y="1609650"/>
            <a:ext cx="3440400" cy="1924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4700" b="1">
                <a:solidFill>
                  <a:srgbClr val="2E2E2E"/>
                </a:solidFill>
                <a:latin typeface="Montserrat"/>
                <a:ea typeface="Montserrat"/>
                <a:cs typeface="Montserrat"/>
                <a:sym typeface="Montserrat"/>
              </a:rPr>
              <a:t>01.</a:t>
            </a:r>
            <a:endParaRPr sz="4700" b="1">
              <a:solidFill>
                <a:srgbClr val="2E2E2E"/>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6900"/>
              <a:buFont typeface="Arial"/>
              <a:buNone/>
            </a:pPr>
            <a:r>
              <a:rPr lang="en" sz="3900" b="1">
                <a:solidFill>
                  <a:srgbClr val="2E2E2E"/>
                </a:solidFill>
                <a:latin typeface="Montserrat"/>
                <a:ea typeface="Montserrat"/>
                <a:cs typeface="Montserrat"/>
                <a:sym typeface="Montserrat"/>
              </a:rPr>
              <a:t>Hệ thống khuyến nghị</a:t>
            </a:r>
            <a:endParaRPr sz="390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74e8fb119d_0_27"/>
          <p:cNvSpPr txBox="1"/>
          <p:nvPr/>
        </p:nvSpPr>
        <p:spPr>
          <a:xfrm>
            <a:off x="1108600" y="897300"/>
            <a:ext cx="2381100" cy="261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1700" b="1">
                <a:solidFill>
                  <a:srgbClr val="2E2E2E"/>
                </a:solidFill>
                <a:latin typeface="Montserrat"/>
                <a:ea typeface="Montserrat"/>
                <a:cs typeface="Montserrat"/>
                <a:sym typeface="Montserrat"/>
              </a:rPr>
              <a:t>Trí tuệ nhân tạo (AI)</a:t>
            </a:r>
            <a:endParaRPr sz="1700" i="0" u="none" strike="noStrike" cap="none">
              <a:solidFill>
                <a:srgbClr val="000000"/>
              </a:solidFill>
              <a:latin typeface="Montserrat"/>
              <a:ea typeface="Montserrat"/>
              <a:cs typeface="Montserrat"/>
              <a:sym typeface="Montserrat"/>
            </a:endParaRPr>
          </a:p>
        </p:txBody>
      </p:sp>
      <p:sp>
        <p:nvSpPr>
          <p:cNvPr id="263" name="Google Shape;263;g274e8fb119d_0_27"/>
          <p:cNvSpPr txBox="1"/>
          <p:nvPr/>
        </p:nvSpPr>
        <p:spPr>
          <a:xfrm>
            <a:off x="5331450" y="2996650"/>
            <a:ext cx="2709900" cy="261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1700" b="1">
                <a:solidFill>
                  <a:srgbClr val="2E2E2E"/>
                </a:solidFill>
                <a:latin typeface="Montserrat"/>
                <a:ea typeface="Montserrat"/>
                <a:cs typeface="Montserrat"/>
                <a:sym typeface="Montserrat"/>
              </a:rPr>
              <a:t>Hệ thống khuyến nghị</a:t>
            </a:r>
            <a:endParaRPr sz="1700" i="0" u="none" strike="noStrike" cap="none">
              <a:solidFill>
                <a:srgbClr val="000000"/>
              </a:solidFill>
              <a:latin typeface="Montserrat"/>
              <a:ea typeface="Montserrat"/>
              <a:cs typeface="Montserrat"/>
              <a:sym typeface="Montserrat"/>
            </a:endParaRPr>
          </a:p>
        </p:txBody>
      </p:sp>
      <p:pic>
        <p:nvPicPr>
          <p:cNvPr id="264" name="Google Shape;264;g274e8fb119d_0_27"/>
          <p:cNvPicPr preferRelativeResize="0"/>
          <p:nvPr/>
        </p:nvPicPr>
        <p:blipFill>
          <a:blip r:embed="rId3">
            <a:alphaModFix/>
          </a:blip>
          <a:stretch>
            <a:fillRect/>
          </a:stretch>
        </p:blipFill>
        <p:spPr>
          <a:xfrm>
            <a:off x="486350" y="2996650"/>
            <a:ext cx="3549201" cy="1996426"/>
          </a:xfrm>
          <a:prstGeom prst="rect">
            <a:avLst/>
          </a:prstGeom>
          <a:noFill/>
          <a:ln>
            <a:noFill/>
          </a:ln>
        </p:spPr>
      </p:pic>
      <p:pic>
        <p:nvPicPr>
          <p:cNvPr id="265" name="Google Shape;265;g274e8fb119d_0_27"/>
          <p:cNvPicPr preferRelativeResize="0"/>
          <p:nvPr/>
        </p:nvPicPr>
        <p:blipFill>
          <a:blip r:embed="rId4">
            <a:alphaModFix/>
          </a:blip>
          <a:stretch>
            <a:fillRect/>
          </a:stretch>
        </p:blipFill>
        <p:spPr>
          <a:xfrm>
            <a:off x="5331453" y="321125"/>
            <a:ext cx="2918926" cy="2333651"/>
          </a:xfrm>
          <a:prstGeom prst="rect">
            <a:avLst/>
          </a:prstGeom>
          <a:noFill/>
          <a:ln>
            <a:noFill/>
          </a:ln>
        </p:spPr>
      </p:pic>
      <p:sp>
        <p:nvSpPr>
          <p:cNvPr id="266" name="Google Shape;266;g274e8fb119d_0_27"/>
          <p:cNvSpPr txBox="1"/>
          <p:nvPr/>
        </p:nvSpPr>
        <p:spPr>
          <a:xfrm>
            <a:off x="4867450" y="3411263"/>
            <a:ext cx="3846900" cy="12930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6900"/>
              <a:buFont typeface="Arial"/>
              <a:buNone/>
            </a:pPr>
            <a:r>
              <a:rPr lang="en"/>
              <a:t>Sử dụng các thuật toán AI để gợi ý các sản phẩm, dịch vụ hoặc nội dung cho người dùng dựa trên sở thích và hành vi của họ. Ví dụ như gợi ý bài hát trên các nền tảng âm nhạc (Spotify, Apple Music), gợi ý phim trên các dịch vụ streaming (Netflix)</a:t>
            </a:r>
            <a:endParaRPr sz="1800" i="0" u="none" strike="noStrike" cap="none">
              <a:solidFill>
                <a:srgbClr val="000000"/>
              </a:solidFill>
            </a:endParaRPr>
          </a:p>
        </p:txBody>
      </p:sp>
      <p:sp>
        <p:nvSpPr>
          <p:cNvPr id="267" name="Google Shape;267;g274e8fb119d_0_27"/>
          <p:cNvSpPr txBox="1"/>
          <p:nvPr/>
        </p:nvSpPr>
        <p:spPr>
          <a:xfrm>
            <a:off x="132775" y="249700"/>
            <a:ext cx="4579800" cy="384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500" b="1">
                <a:solidFill>
                  <a:srgbClr val="2E2E2E"/>
                </a:solidFill>
                <a:latin typeface="Montserrat"/>
                <a:ea typeface="Montserrat"/>
                <a:cs typeface="Montserrat"/>
                <a:sym typeface="Montserrat"/>
              </a:rPr>
              <a:t>1. Hệ thống khuyến nghị</a:t>
            </a:r>
            <a:endParaRPr sz="2500" i="0" u="none" strike="noStrike" cap="none">
              <a:solidFill>
                <a:srgbClr val="000000"/>
              </a:solidFill>
              <a:latin typeface="Montserrat"/>
              <a:ea typeface="Montserrat"/>
              <a:cs typeface="Montserrat"/>
              <a:sym typeface="Montserrat"/>
            </a:endParaRPr>
          </a:p>
        </p:txBody>
      </p:sp>
      <p:sp>
        <p:nvSpPr>
          <p:cNvPr id="268" name="Google Shape;268;g274e8fb119d_0_27"/>
          <p:cNvSpPr txBox="1"/>
          <p:nvPr/>
        </p:nvSpPr>
        <p:spPr>
          <a:xfrm>
            <a:off x="760950" y="1177275"/>
            <a:ext cx="3000000" cy="1477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t>nghiên cứu và phát triển các công nghệ máy tính nhằm làm cho máy móc có khả năng học hỏi, tự động hoá và giải quyết các vấn đề phức tạp, mang lại những giải pháp tối ưu hơn trong cuộc sống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e93a935282_0_39"/>
          <p:cNvSpPr txBox="1"/>
          <p:nvPr/>
        </p:nvSpPr>
        <p:spPr>
          <a:xfrm>
            <a:off x="2296950" y="578350"/>
            <a:ext cx="4550100" cy="400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2600" b="1">
                <a:solidFill>
                  <a:srgbClr val="2E2E2E"/>
                </a:solidFill>
                <a:latin typeface="Montserrat"/>
                <a:ea typeface="Montserrat"/>
                <a:cs typeface="Montserrat"/>
                <a:sym typeface="Montserrat"/>
              </a:rPr>
              <a:t>Phương pháp</a:t>
            </a:r>
            <a:endParaRPr sz="2600" i="0" u="none" strike="noStrike" cap="none">
              <a:solidFill>
                <a:schemeClr val="dk2"/>
              </a:solidFill>
              <a:latin typeface="Montserrat"/>
              <a:ea typeface="Montserrat"/>
              <a:cs typeface="Montserrat"/>
              <a:sym typeface="Montserrat"/>
            </a:endParaRPr>
          </a:p>
        </p:txBody>
      </p:sp>
      <p:sp>
        <p:nvSpPr>
          <p:cNvPr id="274" name="Google Shape;274;g2e93a935282_0_39"/>
          <p:cNvSpPr txBox="1"/>
          <p:nvPr/>
        </p:nvSpPr>
        <p:spPr>
          <a:xfrm>
            <a:off x="613500" y="1177250"/>
            <a:ext cx="3424500" cy="10560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1800"/>
              <a:buFont typeface="Arial"/>
              <a:buNone/>
            </a:pPr>
            <a:r>
              <a:rPr lang="en" sz="2300" b="1">
                <a:solidFill>
                  <a:srgbClr val="587DFF"/>
                </a:solidFill>
                <a:latin typeface="Montserrat SemiBold"/>
                <a:ea typeface="Montserrat SemiBold"/>
                <a:cs typeface="Montserrat SemiBold"/>
                <a:sym typeface="Montserrat SemiBold"/>
              </a:rPr>
              <a:t>Content-based </a:t>
            </a:r>
            <a:endParaRPr sz="2300" b="1">
              <a:solidFill>
                <a:srgbClr val="587DFF"/>
              </a:solidFill>
              <a:latin typeface="Montserrat SemiBold"/>
              <a:ea typeface="Montserrat SemiBold"/>
              <a:cs typeface="Montserrat SemiBold"/>
              <a:sym typeface="Montserrat SemiBold"/>
            </a:endParaRPr>
          </a:p>
          <a:p>
            <a:pPr marL="0" marR="0" lvl="0" indent="0" algn="ctr" rtl="0">
              <a:lnSpc>
                <a:spcPct val="110000"/>
              </a:lnSpc>
              <a:spcBef>
                <a:spcPts val="0"/>
              </a:spcBef>
              <a:spcAft>
                <a:spcPts val="0"/>
              </a:spcAft>
              <a:buClr>
                <a:srgbClr val="000000"/>
              </a:buClr>
              <a:buSzPts val="1800"/>
              <a:buFont typeface="Arial"/>
              <a:buNone/>
            </a:pPr>
            <a:r>
              <a:rPr lang="en" sz="2300" b="1">
                <a:solidFill>
                  <a:srgbClr val="587DFF"/>
                </a:solidFill>
                <a:latin typeface="Montserrat SemiBold"/>
                <a:ea typeface="Montserrat SemiBold"/>
                <a:cs typeface="Montserrat SemiBold"/>
                <a:sym typeface="Montserrat SemiBold"/>
              </a:rPr>
              <a:t>Filtering</a:t>
            </a:r>
            <a:endParaRPr sz="2300" b="1">
              <a:solidFill>
                <a:srgbClr val="587DFF"/>
              </a:solidFill>
              <a:latin typeface="Montserrat SemiBold"/>
              <a:ea typeface="Montserrat SemiBold"/>
              <a:cs typeface="Montserrat SemiBold"/>
              <a:sym typeface="Montserrat SemiBold"/>
            </a:endParaRPr>
          </a:p>
          <a:p>
            <a:pPr marL="0" marR="0" lvl="0" indent="0" algn="l" rtl="0">
              <a:lnSpc>
                <a:spcPct val="110000"/>
              </a:lnSpc>
              <a:spcBef>
                <a:spcPts val="0"/>
              </a:spcBef>
              <a:spcAft>
                <a:spcPts val="0"/>
              </a:spcAft>
              <a:buClr>
                <a:srgbClr val="000000"/>
              </a:buClr>
              <a:buSzPts val="1800"/>
              <a:buFont typeface="Arial"/>
              <a:buNone/>
            </a:pPr>
            <a:endParaRPr sz="1800" b="1">
              <a:solidFill>
                <a:srgbClr val="587DFF"/>
              </a:solidFill>
              <a:latin typeface="Montserrat SemiBold"/>
              <a:ea typeface="Montserrat SemiBold"/>
              <a:cs typeface="Montserrat SemiBold"/>
              <a:sym typeface="Montserrat SemiBold"/>
            </a:endParaRPr>
          </a:p>
        </p:txBody>
      </p:sp>
      <p:sp>
        <p:nvSpPr>
          <p:cNvPr id="275" name="Google Shape;275;g2e93a935282_0_39"/>
          <p:cNvSpPr txBox="1"/>
          <p:nvPr/>
        </p:nvSpPr>
        <p:spPr>
          <a:xfrm>
            <a:off x="4617375" y="1177250"/>
            <a:ext cx="3424500" cy="10560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1800"/>
              <a:buFont typeface="Arial"/>
              <a:buNone/>
            </a:pPr>
            <a:r>
              <a:rPr lang="en" sz="2300" b="1">
                <a:solidFill>
                  <a:srgbClr val="587DFF"/>
                </a:solidFill>
                <a:latin typeface="Montserrat SemiBold"/>
                <a:ea typeface="Montserrat SemiBold"/>
                <a:cs typeface="Montserrat SemiBold"/>
                <a:sym typeface="Montserrat SemiBold"/>
              </a:rPr>
              <a:t>Collaborative </a:t>
            </a:r>
            <a:endParaRPr sz="2300" b="1">
              <a:solidFill>
                <a:srgbClr val="587DFF"/>
              </a:solidFill>
              <a:latin typeface="Montserrat SemiBold"/>
              <a:ea typeface="Montserrat SemiBold"/>
              <a:cs typeface="Montserrat SemiBold"/>
              <a:sym typeface="Montserrat SemiBold"/>
            </a:endParaRPr>
          </a:p>
          <a:p>
            <a:pPr marL="0" marR="0" lvl="0" indent="0" algn="ctr" rtl="0">
              <a:lnSpc>
                <a:spcPct val="110000"/>
              </a:lnSpc>
              <a:spcBef>
                <a:spcPts val="0"/>
              </a:spcBef>
              <a:spcAft>
                <a:spcPts val="0"/>
              </a:spcAft>
              <a:buClr>
                <a:srgbClr val="000000"/>
              </a:buClr>
              <a:buSzPts val="1800"/>
              <a:buFont typeface="Arial"/>
              <a:buNone/>
            </a:pPr>
            <a:r>
              <a:rPr lang="en" sz="2300" b="1">
                <a:solidFill>
                  <a:srgbClr val="587DFF"/>
                </a:solidFill>
                <a:latin typeface="Montserrat SemiBold"/>
                <a:ea typeface="Montserrat SemiBold"/>
                <a:cs typeface="Montserrat SemiBold"/>
                <a:sym typeface="Montserrat SemiBold"/>
              </a:rPr>
              <a:t>Filtering</a:t>
            </a:r>
            <a:endParaRPr sz="2300" b="1">
              <a:solidFill>
                <a:srgbClr val="587DFF"/>
              </a:solidFill>
              <a:latin typeface="Montserrat SemiBold"/>
              <a:ea typeface="Montserrat SemiBold"/>
              <a:cs typeface="Montserrat SemiBold"/>
              <a:sym typeface="Montserrat SemiBold"/>
            </a:endParaRPr>
          </a:p>
          <a:p>
            <a:pPr marL="0" marR="0" lvl="0" indent="0" algn="l" rtl="0">
              <a:lnSpc>
                <a:spcPct val="110000"/>
              </a:lnSpc>
              <a:spcBef>
                <a:spcPts val="0"/>
              </a:spcBef>
              <a:spcAft>
                <a:spcPts val="0"/>
              </a:spcAft>
              <a:buClr>
                <a:srgbClr val="000000"/>
              </a:buClr>
              <a:buSzPts val="1800"/>
              <a:buFont typeface="Arial"/>
              <a:buNone/>
            </a:pPr>
            <a:endParaRPr sz="1800" b="1">
              <a:solidFill>
                <a:srgbClr val="587DFF"/>
              </a:solidFill>
              <a:latin typeface="Montserrat SemiBold"/>
              <a:ea typeface="Montserrat SemiBold"/>
              <a:cs typeface="Montserrat SemiBold"/>
              <a:sym typeface="Montserrat SemiBold"/>
            </a:endParaRPr>
          </a:p>
        </p:txBody>
      </p:sp>
      <p:pic>
        <p:nvPicPr>
          <p:cNvPr id="276" name="Google Shape;276;g2e93a935282_0_39"/>
          <p:cNvPicPr preferRelativeResize="0"/>
          <p:nvPr/>
        </p:nvPicPr>
        <p:blipFill>
          <a:blip r:embed="rId3">
            <a:alphaModFix/>
          </a:blip>
          <a:stretch>
            <a:fillRect/>
          </a:stretch>
        </p:blipFill>
        <p:spPr>
          <a:xfrm>
            <a:off x="1161600" y="2233250"/>
            <a:ext cx="2026016" cy="2605449"/>
          </a:xfrm>
          <a:prstGeom prst="rect">
            <a:avLst/>
          </a:prstGeom>
          <a:noFill/>
          <a:ln>
            <a:noFill/>
          </a:ln>
        </p:spPr>
      </p:pic>
      <p:pic>
        <p:nvPicPr>
          <p:cNvPr id="277" name="Google Shape;277;g2e93a935282_0_39"/>
          <p:cNvPicPr preferRelativeResize="0"/>
          <p:nvPr/>
        </p:nvPicPr>
        <p:blipFill>
          <a:blip r:embed="rId4">
            <a:alphaModFix/>
          </a:blip>
          <a:stretch>
            <a:fillRect/>
          </a:stretch>
        </p:blipFill>
        <p:spPr>
          <a:xfrm>
            <a:off x="5284641" y="2233250"/>
            <a:ext cx="2089954" cy="2605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e93a935282_0_49"/>
          <p:cNvSpPr txBox="1"/>
          <p:nvPr/>
        </p:nvSpPr>
        <p:spPr>
          <a:xfrm>
            <a:off x="631175" y="2113950"/>
            <a:ext cx="3369600" cy="17469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None/>
            </a:pPr>
            <a:r>
              <a:rPr lang="en"/>
              <a:t>Gợi ý bài hát dựa trên thuộc tính và nội dung của các bài hát mà người dùng đã thích trước đó </a:t>
            </a:r>
            <a:endParaRPr/>
          </a:p>
          <a:p>
            <a:pPr marL="0" lvl="0" indent="0" algn="just" rtl="0">
              <a:lnSpc>
                <a:spcPct val="115000"/>
              </a:lnSpc>
              <a:spcBef>
                <a:spcPts val="1200"/>
              </a:spcBef>
              <a:spcAft>
                <a:spcPts val="0"/>
              </a:spcAft>
              <a:buNone/>
            </a:pPr>
            <a:r>
              <a:rPr lang="en"/>
              <a:t>ví dụ: thể loại, nghệ sĩ, giai điệu, lời bài hát</a:t>
            </a:r>
            <a:endParaRPr sz="1300">
              <a:latin typeface="Times New Roman"/>
              <a:ea typeface="Times New Roman"/>
              <a:cs typeface="Times New Roman"/>
              <a:sym typeface="Times New Roman"/>
            </a:endParaRPr>
          </a:p>
          <a:p>
            <a:pPr marL="0" marR="0" lvl="0" indent="0" algn="ctr" rtl="0">
              <a:lnSpc>
                <a:spcPct val="100000"/>
              </a:lnSpc>
              <a:spcBef>
                <a:spcPts val="1200"/>
              </a:spcBef>
              <a:spcAft>
                <a:spcPts val="0"/>
              </a:spcAft>
              <a:buClr>
                <a:srgbClr val="000000"/>
              </a:buClr>
              <a:buSzPts val="6900"/>
              <a:buFont typeface="Arial"/>
              <a:buNone/>
            </a:pPr>
            <a:endParaRPr sz="1300">
              <a:latin typeface="Times New Roman"/>
              <a:ea typeface="Times New Roman"/>
              <a:cs typeface="Times New Roman"/>
              <a:sym typeface="Times New Roman"/>
            </a:endParaRPr>
          </a:p>
        </p:txBody>
      </p:sp>
      <p:pic>
        <p:nvPicPr>
          <p:cNvPr id="283" name="Google Shape;283;g2e93a935282_0_49"/>
          <p:cNvPicPr preferRelativeResize="0"/>
          <p:nvPr/>
        </p:nvPicPr>
        <p:blipFill>
          <a:blip r:embed="rId3">
            <a:alphaModFix/>
          </a:blip>
          <a:stretch>
            <a:fillRect/>
          </a:stretch>
        </p:blipFill>
        <p:spPr>
          <a:xfrm>
            <a:off x="4888500" y="193725"/>
            <a:ext cx="3369525" cy="4333176"/>
          </a:xfrm>
          <a:prstGeom prst="rect">
            <a:avLst/>
          </a:prstGeom>
          <a:noFill/>
          <a:ln>
            <a:noFill/>
          </a:ln>
        </p:spPr>
      </p:pic>
      <p:sp>
        <p:nvSpPr>
          <p:cNvPr id="284" name="Google Shape;284;g2e93a935282_0_49"/>
          <p:cNvSpPr txBox="1"/>
          <p:nvPr/>
        </p:nvSpPr>
        <p:spPr>
          <a:xfrm>
            <a:off x="492125" y="774500"/>
            <a:ext cx="3424500" cy="10560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1800"/>
              <a:buFont typeface="Arial"/>
              <a:buNone/>
            </a:pPr>
            <a:r>
              <a:rPr lang="en" sz="2300" b="1">
                <a:solidFill>
                  <a:srgbClr val="587DFF"/>
                </a:solidFill>
                <a:latin typeface="Montserrat SemiBold"/>
                <a:ea typeface="Montserrat SemiBold"/>
                <a:cs typeface="Montserrat SemiBold"/>
                <a:sym typeface="Montserrat SemiBold"/>
              </a:rPr>
              <a:t>Content-based </a:t>
            </a:r>
            <a:endParaRPr sz="2300" b="1">
              <a:solidFill>
                <a:srgbClr val="587DFF"/>
              </a:solidFill>
              <a:latin typeface="Montserrat SemiBold"/>
              <a:ea typeface="Montserrat SemiBold"/>
              <a:cs typeface="Montserrat SemiBold"/>
              <a:sym typeface="Montserrat SemiBold"/>
            </a:endParaRPr>
          </a:p>
          <a:p>
            <a:pPr marL="0" marR="0" lvl="0" indent="0" algn="ctr" rtl="0">
              <a:lnSpc>
                <a:spcPct val="110000"/>
              </a:lnSpc>
              <a:spcBef>
                <a:spcPts val="0"/>
              </a:spcBef>
              <a:spcAft>
                <a:spcPts val="0"/>
              </a:spcAft>
              <a:buClr>
                <a:srgbClr val="000000"/>
              </a:buClr>
              <a:buSzPts val="1800"/>
              <a:buFont typeface="Arial"/>
              <a:buNone/>
            </a:pPr>
            <a:r>
              <a:rPr lang="en" sz="2300" b="1">
                <a:solidFill>
                  <a:srgbClr val="587DFF"/>
                </a:solidFill>
                <a:latin typeface="Montserrat SemiBold"/>
                <a:ea typeface="Montserrat SemiBold"/>
                <a:cs typeface="Montserrat SemiBold"/>
                <a:sym typeface="Montserrat SemiBold"/>
              </a:rPr>
              <a:t>Filtering</a:t>
            </a:r>
            <a:endParaRPr sz="2300" b="1">
              <a:solidFill>
                <a:srgbClr val="587DFF"/>
              </a:solidFill>
              <a:latin typeface="Montserrat SemiBold"/>
              <a:ea typeface="Montserrat SemiBold"/>
              <a:cs typeface="Montserrat SemiBold"/>
              <a:sym typeface="Montserrat SemiBold"/>
            </a:endParaRPr>
          </a:p>
          <a:p>
            <a:pPr marL="0" marR="0" lvl="0" indent="0" algn="l" rtl="0">
              <a:lnSpc>
                <a:spcPct val="110000"/>
              </a:lnSpc>
              <a:spcBef>
                <a:spcPts val="0"/>
              </a:spcBef>
              <a:spcAft>
                <a:spcPts val="0"/>
              </a:spcAft>
              <a:buClr>
                <a:srgbClr val="000000"/>
              </a:buClr>
              <a:buSzPts val="1800"/>
              <a:buFont typeface="Arial"/>
              <a:buNone/>
            </a:pPr>
            <a:endParaRPr sz="1800" b="1">
              <a:solidFill>
                <a:srgbClr val="587DFF"/>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e92af7efbd_0_2"/>
          <p:cNvSpPr txBox="1"/>
          <p:nvPr/>
        </p:nvSpPr>
        <p:spPr>
          <a:xfrm>
            <a:off x="693975" y="1018500"/>
            <a:ext cx="3424500" cy="10560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1800"/>
              <a:buFont typeface="Arial"/>
              <a:buNone/>
            </a:pPr>
            <a:r>
              <a:rPr lang="en" sz="2300" b="1">
                <a:solidFill>
                  <a:srgbClr val="587DFF"/>
                </a:solidFill>
                <a:latin typeface="Montserrat SemiBold"/>
                <a:ea typeface="Montserrat SemiBold"/>
                <a:cs typeface="Montserrat SemiBold"/>
                <a:sym typeface="Montserrat SemiBold"/>
              </a:rPr>
              <a:t>Collaborative </a:t>
            </a:r>
            <a:endParaRPr sz="2300" b="1">
              <a:solidFill>
                <a:srgbClr val="587DFF"/>
              </a:solidFill>
              <a:latin typeface="Montserrat SemiBold"/>
              <a:ea typeface="Montserrat SemiBold"/>
              <a:cs typeface="Montserrat SemiBold"/>
              <a:sym typeface="Montserrat SemiBold"/>
            </a:endParaRPr>
          </a:p>
          <a:p>
            <a:pPr marL="0" marR="0" lvl="0" indent="0" algn="ctr" rtl="0">
              <a:lnSpc>
                <a:spcPct val="110000"/>
              </a:lnSpc>
              <a:spcBef>
                <a:spcPts val="0"/>
              </a:spcBef>
              <a:spcAft>
                <a:spcPts val="0"/>
              </a:spcAft>
              <a:buClr>
                <a:srgbClr val="000000"/>
              </a:buClr>
              <a:buSzPts val="1800"/>
              <a:buFont typeface="Arial"/>
              <a:buNone/>
            </a:pPr>
            <a:r>
              <a:rPr lang="en" sz="2300" b="1">
                <a:solidFill>
                  <a:srgbClr val="587DFF"/>
                </a:solidFill>
                <a:latin typeface="Montserrat SemiBold"/>
                <a:ea typeface="Montserrat SemiBold"/>
                <a:cs typeface="Montserrat SemiBold"/>
                <a:sym typeface="Montserrat SemiBold"/>
              </a:rPr>
              <a:t>Filtering</a:t>
            </a:r>
            <a:endParaRPr sz="2300" b="1">
              <a:solidFill>
                <a:srgbClr val="587DFF"/>
              </a:solidFill>
              <a:latin typeface="Montserrat SemiBold"/>
              <a:ea typeface="Montserrat SemiBold"/>
              <a:cs typeface="Montserrat SemiBold"/>
              <a:sym typeface="Montserrat SemiBold"/>
            </a:endParaRPr>
          </a:p>
          <a:p>
            <a:pPr marL="0" marR="0" lvl="0" indent="0" algn="l" rtl="0">
              <a:lnSpc>
                <a:spcPct val="110000"/>
              </a:lnSpc>
              <a:spcBef>
                <a:spcPts val="0"/>
              </a:spcBef>
              <a:spcAft>
                <a:spcPts val="0"/>
              </a:spcAft>
              <a:buClr>
                <a:srgbClr val="000000"/>
              </a:buClr>
              <a:buSzPts val="1800"/>
              <a:buFont typeface="Arial"/>
              <a:buNone/>
            </a:pPr>
            <a:endParaRPr sz="1800" b="1">
              <a:solidFill>
                <a:srgbClr val="587DFF"/>
              </a:solidFill>
              <a:latin typeface="Montserrat SemiBold"/>
              <a:ea typeface="Montserrat SemiBold"/>
              <a:cs typeface="Montserrat SemiBold"/>
              <a:sym typeface="Montserrat SemiBold"/>
            </a:endParaRPr>
          </a:p>
        </p:txBody>
      </p:sp>
      <p:sp>
        <p:nvSpPr>
          <p:cNvPr id="290" name="Google Shape;290;g2e92af7efbd_0_2"/>
          <p:cNvSpPr txBox="1"/>
          <p:nvPr/>
        </p:nvSpPr>
        <p:spPr>
          <a:xfrm>
            <a:off x="906225" y="2153875"/>
            <a:ext cx="3000000" cy="169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t>Gợi ý bài hát dựa trên hành vi và sở thích của những người dùng có mẫu nghe nhạc tương tự nhau (ví dụ: người dùng A và B có sở thích giống nhau, nếu A thích bài hát X thì có khả năng B cũng sẽ thích bài hát X)</a:t>
            </a:r>
            <a:endParaRPr/>
          </a:p>
        </p:txBody>
      </p:sp>
      <p:pic>
        <p:nvPicPr>
          <p:cNvPr id="291" name="Google Shape;291;g2e92af7efbd_0_2"/>
          <p:cNvPicPr preferRelativeResize="0"/>
          <p:nvPr/>
        </p:nvPicPr>
        <p:blipFill>
          <a:blip r:embed="rId3">
            <a:alphaModFix/>
          </a:blip>
          <a:stretch>
            <a:fillRect/>
          </a:stretch>
        </p:blipFill>
        <p:spPr>
          <a:xfrm>
            <a:off x="5035900" y="402301"/>
            <a:ext cx="3277050" cy="40853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587DFF"/>
      </a:dk1>
      <a:lt1>
        <a:srgbClr val="EFECEC"/>
      </a:lt1>
      <a:dk2>
        <a:srgbClr val="2E2E2E"/>
      </a:dk2>
      <a:lt2>
        <a:srgbClr val="A2F7FA"/>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1172</Words>
  <Application>Microsoft Office PowerPoint</Application>
  <PresentationFormat>On-screen Show (16:9)</PresentationFormat>
  <Paragraphs>137</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Times New Roman</vt:lpstr>
      <vt:lpstr>Nunito</vt:lpstr>
      <vt:lpstr>Calibri</vt:lpstr>
      <vt:lpstr>Arial</vt:lpstr>
      <vt:lpstr>Montserrat SemiBold</vt:lpstr>
      <vt:lpstr>Montserrat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A40714 PHÙNG TIẾN THƯỞNG</cp:lastModifiedBy>
  <cp:revision>3</cp:revision>
  <dcterms:modified xsi:type="dcterms:W3CDTF">2025-05-06T17:16:47Z</dcterms:modified>
</cp:coreProperties>
</file>